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1.xml" ContentType="application/vnd.openxmlformats-officedocument.presentationml.comment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8"/>
  </p:notesMasterIdLst>
  <p:sldIdLst>
    <p:sldId id="256" r:id="rId2"/>
    <p:sldId id="257" r:id="rId3"/>
    <p:sldId id="272" r:id="rId4"/>
    <p:sldId id="258" r:id="rId5"/>
    <p:sldId id="259" r:id="rId6"/>
    <p:sldId id="261" r:id="rId7"/>
    <p:sldId id="263" r:id="rId8"/>
    <p:sldId id="264" r:id="rId9"/>
    <p:sldId id="262" r:id="rId10"/>
    <p:sldId id="269" r:id="rId11"/>
    <p:sldId id="271" r:id="rId12"/>
    <p:sldId id="265" r:id="rId13"/>
    <p:sldId id="267" r:id="rId14"/>
    <p:sldId id="266" r:id="rId15"/>
    <p:sldId id="270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ey Driscoll" initials="CD" lastIdx="1" clrIdx="0">
    <p:extLst>
      <p:ext uri="{19B8F6BF-5375-455C-9EA6-DF929625EA0E}">
        <p15:presenceInfo xmlns:p15="http://schemas.microsoft.com/office/powerpoint/2012/main" userId="928836ca51fadca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87145" autoAdjust="0"/>
  </p:normalViewPr>
  <p:slideViewPr>
    <p:cSldViewPr snapToGrid="0">
      <p:cViewPr varScale="1">
        <p:scale>
          <a:sx n="116" d="100"/>
          <a:sy n="116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22T19:44:25.080" idx="1">
    <p:pos x="3206" y="2752"/>
    <p:text>is it worth adding ‘neonatal resuscitation training for medical staff’?</p:text>
    <p:extLst>
      <p:ext uri="{C676402C-5697-4E1C-873F-D02D1690AC5C}">
        <p15:threadingInfo xmlns:p15="http://schemas.microsoft.com/office/powerpoint/2012/main" timeZoneBias="-420"/>
      </p:ext>
    </p:extLst>
  </p:cm>
</p:cmLst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9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1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2.png"/><Relationship Id="rId6" Type="http://schemas.openxmlformats.org/officeDocument/2006/relationships/image" Target="../media/image22.svg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16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0.svg"/><Relationship Id="rId1" Type="http://schemas.openxmlformats.org/officeDocument/2006/relationships/image" Target="../media/image18.png"/><Relationship Id="rId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EFF19-DC53-4EAD-9F4E-FE7E5335004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31A51CD-0B40-4F9E-AF15-ACAA545078F2}">
      <dgm:prSet/>
      <dgm:spPr/>
      <dgm:t>
        <a:bodyPr/>
        <a:lstStyle/>
        <a:p>
          <a:r>
            <a:rPr lang="en-AU"/>
            <a:t>Danger signs are checked and recognised in every neonate</a:t>
          </a:r>
          <a:endParaRPr lang="en-US"/>
        </a:p>
      </dgm:t>
    </dgm:pt>
    <dgm:pt modelId="{E96D590B-D896-4671-8058-B1AF371F2A55}" type="parTrans" cxnId="{8F778B09-B428-4DF6-B480-3AA87C964D3C}">
      <dgm:prSet/>
      <dgm:spPr/>
      <dgm:t>
        <a:bodyPr/>
        <a:lstStyle/>
        <a:p>
          <a:endParaRPr lang="en-US"/>
        </a:p>
      </dgm:t>
    </dgm:pt>
    <dgm:pt modelId="{27F86D2F-3C11-467C-89CE-22FFCFD0E3C8}" type="sibTrans" cxnId="{8F778B09-B428-4DF6-B480-3AA87C964D3C}">
      <dgm:prSet/>
      <dgm:spPr/>
      <dgm:t>
        <a:bodyPr/>
        <a:lstStyle/>
        <a:p>
          <a:endParaRPr lang="en-US"/>
        </a:p>
      </dgm:t>
    </dgm:pt>
    <dgm:pt modelId="{AF542DBF-41E0-49F8-A754-33FD9161AAD4}">
      <dgm:prSet/>
      <dgm:spPr/>
      <dgm:t>
        <a:bodyPr/>
        <a:lstStyle/>
        <a:p>
          <a:r>
            <a:rPr lang="en-AU" dirty="0"/>
            <a:t>All sick neonates receive pre-referral antibiotics </a:t>
          </a:r>
          <a:endParaRPr lang="en-US" dirty="0"/>
        </a:p>
      </dgm:t>
    </dgm:pt>
    <dgm:pt modelId="{507D3DA9-829F-443A-B36E-DC7C8B525A76}" type="parTrans" cxnId="{671E48F9-75FA-400A-997C-BD0F10D925C4}">
      <dgm:prSet/>
      <dgm:spPr/>
      <dgm:t>
        <a:bodyPr/>
        <a:lstStyle/>
        <a:p>
          <a:endParaRPr lang="en-US"/>
        </a:p>
      </dgm:t>
    </dgm:pt>
    <dgm:pt modelId="{60F63D84-3139-4389-9383-D8DA55630C6A}" type="sibTrans" cxnId="{671E48F9-75FA-400A-997C-BD0F10D925C4}">
      <dgm:prSet/>
      <dgm:spPr/>
      <dgm:t>
        <a:bodyPr/>
        <a:lstStyle/>
        <a:p>
          <a:endParaRPr lang="en-US"/>
        </a:p>
      </dgm:t>
    </dgm:pt>
    <dgm:pt modelId="{7FF346A1-AA62-47FD-8D0E-72270852D512}">
      <dgm:prSet/>
      <dgm:spPr/>
      <dgm:t>
        <a:bodyPr/>
        <a:lstStyle/>
        <a:p>
          <a:r>
            <a:rPr lang="en-AU" dirty="0"/>
            <a:t>Glucose is given to babies with seizures or coma</a:t>
          </a:r>
          <a:endParaRPr lang="en-US" dirty="0"/>
        </a:p>
      </dgm:t>
    </dgm:pt>
    <dgm:pt modelId="{DE73313A-C45D-4AFD-B5A9-EB9EEFEBE691}" type="parTrans" cxnId="{CC687DF4-0F94-4E17-A1C5-FEE05CDFDCE7}">
      <dgm:prSet/>
      <dgm:spPr/>
      <dgm:t>
        <a:bodyPr/>
        <a:lstStyle/>
        <a:p>
          <a:endParaRPr lang="en-US"/>
        </a:p>
      </dgm:t>
    </dgm:pt>
    <dgm:pt modelId="{8391D191-7594-4B45-9894-6F1AAF513A3F}" type="sibTrans" cxnId="{CC687DF4-0F94-4E17-A1C5-FEE05CDFDCE7}">
      <dgm:prSet/>
      <dgm:spPr/>
      <dgm:t>
        <a:bodyPr/>
        <a:lstStyle/>
        <a:p>
          <a:endParaRPr lang="en-US"/>
        </a:p>
      </dgm:t>
    </dgm:pt>
    <dgm:pt modelId="{7FC5777B-EFE5-4B54-AD73-7C4AD531CCDE}">
      <dgm:prSet/>
      <dgm:spPr/>
      <dgm:t>
        <a:bodyPr/>
        <a:lstStyle/>
        <a:p>
          <a:r>
            <a:rPr lang="en-AU" dirty="0"/>
            <a:t>Referral is made without delay</a:t>
          </a:r>
          <a:endParaRPr lang="en-US" dirty="0"/>
        </a:p>
      </dgm:t>
    </dgm:pt>
    <dgm:pt modelId="{79CA8B26-004F-4837-AD51-81A2B63BE35F}" type="parTrans" cxnId="{A16A2202-3536-49E0-BED6-2168B59EF979}">
      <dgm:prSet/>
      <dgm:spPr/>
      <dgm:t>
        <a:bodyPr/>
        <a:lstStyle/>
        <a:p>
          <a:endParaRPr lang="en-US"/>
        </a:p>
      </dgm:t>
    </dgm:pt>
    <dgm:pt modelId="{1BFDE0BB-EAA8-4BBF-8F29-3A4C3D5207D1}" type="sibTrans" cxnId="{A16A2202-3536-49E0-BED6-2168B59EF979}">
      <dgm:prSet/>
      <dgm:spPr/>
      <dgm:t>
        <a:bodyPr/>
        <a:lstStyle/>
        <a:p>
          <a:endParaRPr lang="en-US"/>
        </a:p>
      </dgm:t>
    </dgm:pt>
    <dgm:pt modelId="{D1492297-45F9-4DD7-9EB8-98633AB6B456}">
      <dgm:prSet/>
      <dgm:spPr/>
      <dgm:t>
        <a:bodyPr/>
        <a:lstStyle/>
        <a:p>
          <a:r>
            <a:rPr lang="en-AU" u="sng"/>
            <a:t>All</a:t>
          </a:r>
          <a:r>
            <a:rPr lang="en-AU"/>
            <a:t> pre-referral treatment for danger signs must be available at HC</a:t>
          </a:r>
          <a:endParaRPr lang="en-US"/>
        </a:p>
      </dgm:t>
    </dgm:pt>
    <dgm:pt modelId="{16CD9D91-2B71-4233-AC99-A362924165F3}" type="parTrans" cxnId="{AAAB84D1-D194-4192-99A3-403FB227BEEF}">
      <dgm:prSet/>
      <dgm:spPr/>
      <dgm:t>
        <a:bodyPr/>
        <a:lstStyle/>
        <a:p>
          <a:endParaRPr lang="en-US"/>
        </a:p>
      </dgm:t>
    </dgm:pt>
    <dgm:pt modelId="{10A5FF29-548F-4D43-8266-A525F49BB463}" type="sibTrans" cxnId="{AAAB84D1-D194-4192-99A3-403FB227BEEF}">
      <dgm:prSet/>
      <dgm:spPr/>
      <dgm:t>
        <a:bodyPr/>
        <a:lstStyle/>
        <a:p>
          <a:endParaRPr lang="en-US"/>
        </a:p>
      </dgm:t>
    </dgm:pt>
    <dgm:pt modelId="{18FB70BD-57CF-4CC9-B1A0-2AB04FFF3426}" type="pres">
      <dgm:prSet presAssocID="{773EFF19-DC53-4EAD-9F4E-FE7E5335004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B57C0BD8-38FA-470A-A9FF-4C906F88C96F}" type="pres">
      <dgm:prSet presAssocID="{A31A51CD-0B40-4F9E-AF15-ACAA545078F2}" presName="compNode" presStyleCnt="0"/>
      <dgm:spPr/>
    </dgm:pt>
    <dgm:pt modelId="{8052D654-E4E2-4A75-8A1D-2449DCC2C714}" type="pres">
      <dgm:prSet presAssocID="{A31A51CD-0B40-4F9E-AF15-ACAA545078F2}" presName="bgRect" presStyleLbl="bgShp" presStyleIdx="0" presStyleCnt="5"/>
      <dgm:spPr/>
    </dgm:pt>
    <dgm:pt modelId="{674C361F-C19A-4C65-9E35-39739AC996C3}" type="pres">
      <dgm:prSet presAssocID="{A31A51CD-0B40-4F9E-AF15-ACAA545078F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B88C1570-AD7D-413E-BC27-4A2D145E492E}" type="pres">
      <dgm:prSet presAssocID="{A31A51CD-0B40-4F9E-AF15-ACAA545078F2}" presName="spaceRect" presStyleCnt="0"/>
      <dgm:spPr/>
    </dgm:pt>
    <dgm:pt modelId="{B8F12D56-2DE0-4118-B4A4-07D308C246D1}" type="pres">
      <dgm:prSet presAssocID="{A31A51CD-0B40-4F9E-AF15-ACAA545078F2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88789283-D208-4A1F-B37D-D3F6105F1A5D}" type="pres">
      <dgm:prSet presAssocID="{27F86D2F-3C11-467C-89CE-22FFCFD0E3C8}" presName="sibTrans" presStyleCnt="0"/>
      <dgm:spPr/>
    </dgm:pt>
    <dgm:pt modelId="{BB9FD3B5-2805-4D9A-8284-AA3F616795D2}" type="pres">
      <dgm:prSet presAssocID="{AF542DBF-41E0-49F8-A754-33FD9161AAD4}" presName="compNode" presStyleCnt="0"/>
      <dgm:spPr/>
    </dgm:pt>
    <dgm:pt modelId="{212DEBB8-15F0-47AC-93B1-F9CAD8396404}" type="pres">
      <dgm:prSet presAssocID="{AF542DBF-41E0-49F8-A754-33FD9161AAD4}" presName="bgRect" presStyleLbl="bgShp" presStyleIdx="1" presStyleCnt="5"/>
      <dgm:spPr/>
    </dgm:pt>
    <dgm:pt modelId="{8AD8E01C-9C70-463A-B9AF-C8BE9C33CB4A}" type="pres">
      <dgm:prSet presAssocID="{AF542DBF-41E0-49F8-A754-33FD9161AAD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DE498310-7108-4641-8446-64F0409F4538}" type="pres">
      <dgm:prSet presAssocID="{AF542DBF-41E0-49F8-A754-33FD9161AAD4}" presName="spaceRect" presStyleCnt="0"/>
      <dgm:spPr/>
    </dgm:pt>
    <dgm:pt modelId="{A8BBFA16-86A2-4533-8253-52EB4FCF0864}" type="pres">
      <dgm:prSet presAssocID="{AF542DBF-41E0-49F8-A754-33FD9161AAD4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6141C8BC-4FEE-4215-998C-2B309FBBBCD3}" type="pres">
      <dgm:prSet presAssocID="{60F63D84-3139-4389-9383-D8DA55630C6A}" presName="sibTrans" presStyleCnt="0"/>
      <dgm:spPr/>
    </dgm:pt>
    <dgm:pt modelId="{9819E2D2-00E7-4930-BC5D-D1069C8D846F}" type="pres">
      <dgm:prSet presAssocID="{7FF346A1-AA62-47FD-8D0E-72270852D512}" presName="compNode" presStyleCnt="0"/>
      <dgm:spPr/>
    </dgm:pt>
    <dgm:pt modelId="{74B9C751-B140-40AF-91FB-5103A44AB836}" type="pres">
      <dgm:prSet presAssocID="{7FF346A1-AA62-47FD-8D0E-72270852D512}" presName="bgRect" presStyleLbl="bgShp" presStyleIdx="2" presStyleCnt="5"/>
      <dgm:spPr/>
    </dgm:pt>
    <dgm:pt modelId="{28D7378C-2FE1-4CF9-A24E-29DB16EDB4A2}" type="pres">
      <dgm:prSet presAssocID="{7FF346A1-AA62-47FD-8D0E-72270852D51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by bottle"/>
        </a:ext>
      </dgm:extLst>
    </dgm:pt>
    <dgm:pt modelId="{F64EBF1D-B0E7-461F-A9BC-76A32BC3549C}" type="pres">
      <dgm:prSet presAssocID="{7FF346A1-AA62-47FD-8D0E-72270852D512}" presName="spaceRect" presStyleCnt="0"/>
      <dgm:spPr/>
    </dgm:pt>
    <dgm:pt modelId="{0504CF25-BE15-45C8-8D4E-F4A339695F37}" type="pres">
      <dgm:prSet presAssocID="{7FF346A1-AA62-47FD-8D0E-72270852D512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234A4C66-DD22-409F-AA27-5957404B2840}" type="pres">
      <dgm:prSet presAssocID="{8391D191-7594-4B45-9894-6F1AAF513A3F}" presName="sibTrans" presStyleCnt="0"/>
      <dgm:spPr/>
    </dgm:pt>
    <dgm:pt modelId="{D9F40941-49AD-4DD0-BB61-437C61341467}" type="pres">
      <dgm:prSet presAssocID="{7FC5777B-EFE5-4B54-AD73-7C4AD531CCDE}" presName="compNode" presStyleCnt="0"/>
      <dgm:spPr/>
    </dgm:pt>
    <dgm:pt modelId="{1B128317-B0FC-4AB5-8E06-993D9036DF4C}" type="pres">
      <dgm:prSet presAssocID="{7FC5777B-EFE5-4B54-AD73-7C4AD531CCDE}" presName="bgRect" presStyleLbl="bgShp" presStyleIdx="3" presStyleCnt="5"/>
      <dgm:spPr/>
    </dgm:pt>
    <dgm:pt modelId="{8690D524-94C1-4A53-A65F-FB0C51C093C4}" type="pres">
      <dgm:prSet presAssocID="{7FC5777B-EFE5-4B54-AD73-7C4AD531CCD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30F0FED4-7C4B-442D-908A-914318C49570}" type="pres">
      <dgm:prSet presAssocID="{7FC5777B-EFE5-4B54-AD73-7C4AD531CCDE}" presName="spaceRect" presStyleCnt="0"/>
      <dgm:spPr/>
    </dgm:pt>
    <dgm:pt modelId="{58E3F5CE-8790-43CD-AEE9-294697581B1B}" type="pres">
      <dgm:prSet presAssocID="{7FC5777B-EFE5-4B54-AD73-7C4AD531CCDE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9BB5EE50-6B0B-4EB2-892D-0A7A2631DDEA}" type="pres">
      <dgm:prSet presAssocID="{1BFDE0BB-EAA8-4BBF-8F29-3A4C3D5207D1}" presName="sibTrans" presStyleCnt="0"/>
      <dgm:spPr/>
    </dgm:pt>
    <dgm:pt modelId="{CDA02756-FB61-40DA-812B-D4CABF41E6F6}" type="pres">
      <dgm:prSet presAssocID="{D1492297-45F9-4DD7-9EB8-98633AB6B456}" presName="compNode" presStyleCnt="0"/>
      <dgm:spPr/>
    </dgm:pt>
    <dgm:pt modelId="{68050D65-02C0-4B15-BDDF-FAF8CAD389D3}" type="pres">
      <dgm:prSet presAssocID="{D1492297-45F9-4DD7-9EB8-98633AB6B456}" presName="bgRect" presStyleLbl="bgShp" presStyleIdx="4" presStyleCnt="5"/>
      <dgm:spPr/>
    </dgm:pt>
    <dgm:pt modelId="{2D43C1AA-D568-4B3C-86B4-353796FC74E4}" type="pres">
      <dgm:prSet presAssocID="{D1492297-45F9-4DD7-9EB8-98633AB6B45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CBD0B4CC-CAF1-4259-9DEF-BF92E431416D}" type="pres">
      <dgm:prSet presAssocID="{D1492297-45F9-4DD7-9EB8-98633AB6B456}" presName="spaceRect" presStyleCnt="0"/>
      <dgm:spPr/>
    </dgm:pt>
    <dgm:pt modelId="{7F1E151C-85A9-4377-A889-A8D7DEB9FAC8}" type="pres">
      <dgm:prSet presAssocID="{D1492297-45F9-4DD7-9EB8-98633AB6B456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</dgm:ptLst>
  <dgm:cxnLst>
    <dgm:cxn modelId="{AAAB84D1-D194-4192-99A3-403FB227BEEF}" srcId="{773EFF19-DC53-4EAD-9F4E-FE7E53350041}" destId="{D1492297-45F9-4DD7-9EB8-98633AB6B456}" srcOrd="4" destOrd="0" parTransId="{16CD9D91-2B71-4233-AC99-A362924165F3}" sibTransId="{10A5FF29-548F-4D43-8266-A525F49BB463}"/>
    <dgm:cxn modelId="{671E48F9-75FA-400A-997C-BD0F10D925C4}" srcId="{773EFF19-DC53-4EAD-9F4E-FE7E53350041}" destId="{AF542DBF-41E0-49F8-A754-33FD9161AAD4}" srcOrd="1" destOrd="0" parTransId="{507D3DA9-829F-443A-B36E-DC7C8B525A76}" sibTransId="{60F63D84-3139-4389-9383-D8DA55630C6A}"/>
    <dgm:cxn modelId="{06FEAA15-86BC-4C79-9CBE-4864E6627BB3}" type="presOf" srcId="{AF542DBF-41E0-49F8-A754-33FD9161AAD4}" destId="{A8BBFA16-86A2-4533-8253-52EB4FCF0864}" srcOrd="0" destOrd="0" presId="urn:microsoft.com/office/officeart/2018/2/layout/IconVerticalSolidList"/>
    <dgm:cxn modelId="{8F778B09-B428-4DF6-B480-3AA87C964D3C}" srcId="{773EFF19-DC53-4EAD-9F4E-FE7E53350041}" destId="{A31A51CD-0B40-4F9E-AF15-ACAA545078F2}" srcOrd="0" destOrd="0" parTransId="{E96D590B-D896-4671-8058-B1AF371F2A55}" sibTransId="{27F86D2F-3C11-467C-89CE-22FFCFD0E3C8}"/>
    <dgm:cxn modelId="{B2A16734-8B30-4E61-99EA-1BCF5AAAC03F}" type="presOf" srcId="{D1492297-45F9-4DD7-9EB8-98633AB6B456}" destId="{7F1E151C-85A9-4377-A889-A8D7DEB9FAC8}" srcOrd="0" destOrd="0" presId="urn:microsoft.com/office/officeart/2018/2/layout/IconVerticalSolidList"/>
    <dgm:cxn modelId="{A16A2202-3536-49E0-BED6-2168B59EF979}" srcId="{773EFF19-DC53-4EAD-9F4E-FE7E53350041}" destId="{7FC5777B-EFE5-4B54-AD73-7C4AD531CCDE}" srcOrd="3" destOrd="0" parTransId="{79CA8B26-004F-4837-AD51-81A2B63BE35F}" sibTransId="{1BFDE0BB-EAA8-4BBF-8F29-3A4C3D5207D1}"/>
    <dgm:cxn modelId="{5AACCA97-095C-410C-8DDB-51F7764CDED7}" type="presOf" srcId="{7FC5777B-EFE5-4B54-AD73-7C4AD531CCDE}" destId="{58E3F5CE-8790-43CD-AEE9-294697581B1B}" srcOrd="0" destOrd="0" presId="urn:microsoft.com/office/officeart/2018/2/layout/IconVerticalSolidList"/>
    <dgm:cxn modelId="{31A6EF5F-9ACF-49D8-B583-790BD35DBA4E}" type="presOf" srcId="{7FF346A1-AA62-47FD-8D0E-72270852D512}" destId="{0504CF25-BE15-45C8-8D4E-F4A339695F37}" srcOrd="0" destOrd="0" presId="urn:microsoft.com/office/officeart/2018/2/layout/IconVerticalSolidList"/>
    <dgm:cxn modelId="{632427BD-3B20-447D-9C7C-882F1B6DA86E}" type="presOf" srcId="{A31A51CD-0B40-4F9E-AF15-ACAA545078F2}" destId="{B8F12D56-2DE0-4118-B4A4-07D308C246D1}" srcOrd="0" destOrd="0" presId="urn:microsoft.com/office/officeart/2018/2/layout/IconVerticalSolidList"/>
    <dgm:cxn modelId="{CC687DF4-0F94-4E17-A1C5-FEE05CDFDCE7}" srcId="{773EFF19-DC53-4EAD-9F4E-FE7E53350041}" destId="{7FF346A1-AA62-47FD-8D0E-72270852D512}" srcOrd="2" destOrd="0" parTransId="{DE73313A-C45D-4AFD-B5A9-EB9EEFEBE691}" sibTransId="{8391D191-7594-4B45-9894-6F1AAF513A3F}"/>
    <dgm:cxn modelId="{62DA54CB-5960-418F-BD4B-D7BCC0274E3E}" type="presOf" srcId="{773EFF19-DC53-4EAD-9F4E-FE7E53350041}" destId="{18FB70BD-57CF-4CC9-B1A0-2AB04FFF3426}" srcOrd="0" destOrd="0" presId="urn:microsoft.com/office/officeart/2018/2/layout/IconVerticalSolidList"/>
    <dgm:cxn modelId="{D3472339-98C2-4AF5-90CB-51BBBE9A1FB7}" type="presParOf" srcId="{18FB70BD-57CF-4CC9-B1A0-2AB04FFF3426}" destId="{B57C0BD8-38FA-470A-A9FF-4C906F88C96F}" srcOrd="0" destOrd="0" presId="urn:microsoft.com/office/officeart/2018/2/layout/IconVerticalSolidList"/>
    <dgm:cxn modelId="{2C4567DE-5A8D-41AF-8F42-E509764F9989}" type="presParOf" srcId="{B57C0BD8-38FA-470A-A9FF-4C906F88C96F}" destId="{8052D654-E4E2-4A75-8A1D-2449DCC2C714}" srcOrd="0" destOrd="0" presId="urn:microsoft.com/office/officeart/2018/2/layout/IconVerticalSolidList"/>
    <dgm:cxn modelId="{4B1583DB-ECC6-4926-BFE9-AE36D54259B5}" type="presParOf" srcId="{B57C0BD8-38FA-470A-A9FF-4C906F88C96F}" destId="{674C361F-C19A-4C65-9E35-39739AC996C3}" srcOrd="1" destOrd="0" presId="urn:microsoft.com/office/officeart/2018/2/layout/IconVerticalSolidList"/>
    <dgm:cxn modelId="{F31C99AD-966D-4C79-B0D5-7A6605C513E6}" type="presParOf" srcId="{B57C0BD8-38FA-470A-A9FF-4C906F88C96F}" destId="{B88C1570-AD7D-413E-BC27-4A2D145E492E}" srcOrd="2" destOrd="0" presId="urn:microsoft.com/office/officeart/2018/2/layout/IconVerticalSolidList"/>
    <dgm:cxn modelId="{088C7724-0183-4FBB-B2E1-6C3B274BD4B9}" type="presParOf" srcId="{B57C0BD8-38FA-470A-A9FF-4C906F88C96F}" destId="{B8F12D56-2DE0-4118-B4A4-07D308C246D1}" srcOrd="3" destOrd="0" presId="urn:microsoft.com/office/officeart/2018/2/layout/IconVerticalSolidList"/>
    <dgm:cxn modelId="{72F271C2-9CFC-465A-81D6-18E1110D1E68}" type="presParOf" srcId="{18FB70BD-57CF-4CC9-B1A0-2AB04FFF3426}" destId="{88789283-D208-4A1F-B37D-D3F6105F1A5D}" srcOrd="1" destOrd="0" presId="urn:microsoft.com/office/officeart/2018/2/layout/IconVerticalSolidList"/>
    <dgm:cxn modelId="{95BA62A5-6943-41FA-9A43-A617AC5C58EC}" type="presParOf" srcId="{18FB70BD-57CF-4CC9-B1A0-2AB04FFF3426}" destId="{BB9FD3B5-2805-4D9A-8284-AA3F616795D2}" srcOrd="2" destOrd="0" presId="urn:microsoft.com/office/officeart/2018/2/layout/IconVerticalSolidList"/>
    <dgm:cxn modelId="{8282B70F-46A5-4B4A-A790-E26CA1005BB8}" type="presParOf" srcId="{BB9FD3B5-2805-4D9A-8284-AA3F616795D2}" destId="{212DEBB8-15F0-47AC-93B1-F9CAD8396404}" srcOrd="0" destOrd="0" presId="urn:microsoft.com/office/officeart/2018/2/layout/IconVerticalSolidList"/>
    <dgm:cxn modelId="{4465681F-C705-4632-9F2D-742C126AEBC6}" type="presParOf" srcId="{BB9FD3B5-2805-4D9A-8284-AA3F616795D2}" destId="{8AD8E01C-9C70-463A-B9AF-C8BE9C33CB4A}" srcOrd="1" destOrd="0" presId="urn:microsoft.com/office/officeart/2018/2/layout/IconVerticalSolidList"/>
    <dgm:cxn modelId="{476D88F9-E6BC-4274-818F-34613E2B647E}" type="presParOf" srcId="{BB9FD3B5-2805-4D9A-8284-AA3F616795D2}" destId="{DE498310-7108-4641-8446-64F0409F4538}" srcOrd="2" destOrd="0" presId="urn:microsoft.com/office/officeart/2018/2/layout/IconVerticalSolidList"/>
    <dgm:cxn modelId="{CA8E3075-9D25-4A7A-9823-744579177047}" type="presParOf" srcId="{BB9FD3B5-2805-4D9A-8284-AA3F616795D2}" destId="{A8BBFA16-86A2-4533-8253-52EB4FCF0864}" srcOrd="3" destOrd="0" presId="urn:microsoft.com/office/officeart/2018/2/layout/IconVerticalSolidList"/>
    <dgm:cxn modelId="{5E87F729-6321-4B11-911A-7617784E018A}" type="presParOf" srcId="{18FB70BD-57CF-4CC9-B1A0-2AB04FFF3426}" destId="{6141C8BC-4FEE-4215-998C-2B309FBBBCD3}" srcOrd="3" destOrd="0" presId="urn:microsoft.com/office/officeart/2018/2/layout/IconVerticalSolidList"/>
    <dgm:cxn modelId="{A6658A39-D266-416C-A657-837B64E24DC9}" type="presParOf" srcId="{18FB70BD-57CF-4CC9-B1A0-2AB04FFF3426}" destId="{9819E2D2-00E7-4930-BC5D-D1069C8D846F}" srcOrd="4" destOrd="0" presId="urn:microsoft.com/office/officeart/2018/2/layout/IconVerticalSolidList"/>
    <dgm:cxn modelId="{EDCC4468-5363-4C99-B934-A0CB4DFFCC42}" type="presParOf" srcId="{9819E2D2-00E7-4930-BC5D-D1069C8D846F}" destId="{74B9C751-B140-40AF-91FB-5103A44AB836}" srcOrd="0" destOrd="0" presId="urn:microsoft.com/office/officeart/2018/2/layout/IconVerticalSolidList"/>
    <dgm:cxn modelId="{B34585D9-B777-4606-A726-8B3D9CD1BDFB}" type="presParOf" srcId="{9819E2D2-00E7-4930-BC5D-D1069C8D846F}" destId="{28D7378C-2FE1-4CF9-A24E-29DB16EDB4A2}" srcOrd="1" destOrd="0" presId="urn:microsoft.com/office/officeart/2018/2/layout/IconVerticalSolidList"/>
    <dgm:cxn modelId="{E45410A5-F113-4D88-AA43-20BBA001BA59}" type="presParOf" srcId="{9819E2D2-00E7-4930-BC5D-D1069C8D846F}" destId="{F64EBF1D-B0E7-461F-A9BC-76A32BC3549C}" srcOrd="2" destOrd="0" presId="urn:microsoft.com/office/officeart/2018/2/layout/IconVerticalSolidList"/>
    <dgm:cxn modelId="{0EA2271D-551E-4E3D-98F3-3CB016EB7654}" type="presParOf" srcId="{9819E2D2-00E7-4930-BC5D-D1069C8D846F}" destId="{0504CF25-BE15-45C8-8D4E-F4A339695F37}" srcOrd="3" destOrd="0" presId="urn:microsoft.com/office/officeart/2018/2/layout/IconVerticalSolidList"/>
    <dgm:cxn modelId="{1A6EED5B-322F-4440-8560-9E043527FEA6}" type="presParOf" srcId="{18FB70BD-57CF-4CC9-B1A0-2AB04FFF3426}" destId="{234A4C66-DD22-409F-AA27-5957404B2840}" srcOrd="5" destOrd="0" presId="urn:microsoft.com/office/officeart/2018/2/layout/IconVerticalSolidList"/>
    <dgm:cxn modelId="{5D9C9EDB-340E-400D-8F12-248FA5CFB291}" type="presParOf" srcId="{18FB70BD-57CF-4CC9-B1A0-2AB04FFF3426}" destId="{D9F40941-49AD-4DD0-BB61-437C61341467}" srcOrd="6" destOrd="0" presId="urn:microsoft.com/office/officeart/2018/2/layout/IconVerticalSolidList"/>
    <dgm:cxn modelId="{A882B696-E8EA-45A4-80E9-26EA2B14507C}" type="presParOf" srcId="{D9F40941-49AD-4DD0-BB61-437C61341467}" destId="{1B128317-B0FC-4AB5-8E06-993D9036DF4C}" srcOrd="0" destOrd="0" presId="urn:microsoft.com/office/officeart/2018/2/layout/IconVerticalSolidList"/>
    <dgm:cxn modelId="{114A0043-F79E-44E9-B9CF-888498CA5E86}" type="presParOf" srcId="{D9F40941-49AD-4DD0-BB61-437C61341467}" destId="{8690D524-94C1-4A53-A65F-FB0C51C093C4}" srcOrd="1" destOrd="0" presId="urn:microsoft.com/office/officeart/2018/2/layout/IconVerticalSolidList"/>
    <dgm:cxn modelId="{53AC7053-FD7C-4DB7-8E0A-582A260B44B8}" type="presParOf" srcId="{D9F40941-49AD-4DD0-BB61-437C61341467}" destId="{30F0FED4-7C4B-442D-908A-914318C49570}" srcOrd="2" destOrd="0" presId="urn:microsoft.com/office/officeart/2018/2/layout/IconVerticalSolidList"/>
    <dgm:cxn modelId="{3C665A6D-9D9D-41E3-8206-48E89AC9E248}" type="presParOf" srcId="{D9F40941-49AD-4DD0-BB61-437C61341467}" destId="{58E3F5CE-8790-43CD-AEE9-294697581B1B}" srcOrd="3" destOrd="0" presId="urn:microsoft.com/office/officeart/2018/2/layout/IconVerticalSolidList"/>
    <dgm:cxn modelId="{5CF9CBDB-1FCB-420F-A812-D3E140124822}" type="presParOf" srcId="{18FB70BD-57CF-4CC9-B1A0-2AB04FFF3426}" destId="{9BB5EE50-6B0B-4EB2-892D-0A7A2631DDEA}" srcOrd="7" destOrd="0" presId="urn:microsoft.com/office/officeart/2018/2/layout/IconVerticalSolidList"/>
    <dgm:cxn modelId="{B23F5ABD-7963-4F54-9233-E0947A0B82D6}" type="presParOf" srcId="{18FB70BD-57CF-4CC9-B1A0-2AB04FFF3426}" destId="{CDA02756-FB61-40DA-812B-D4CABF41E6F6}" srcOrd="8" destOrd="0" presId="urn:microsoft.com/office/officeart/2018/2/layout/IconVerticalSolidList"/>
    <dgm:cxn modelId="{051240BB-F7C6-495E-88EC-DE1B34533F58}" type="presParOf" srcId="{CDA02756-FB61-40DA-812B-D4CABF41E6F6}" destId="{68050D65-02C0-4B15-BDDF-FAF8CAD389D3}" srcOrd="0" destOrd="0" presId="urn:microsoft.com/office/officeart/2018/2/layout/IconVerticalSolidList"/>
    <dgm:cxn modelId="{FA7F410E-F93C-48C5-85A4-B1E397E5E400}" type="presParOf" srcId="{CDA02756-FB61-40DA-812B-D4CABF41E6F6}" destId="{2D43C1AA-D568-4B3C-86B4-353796FC74E4}" srcOrd="1" destOrd="0" presId="urn:microsoft.com/office/officeart/2018/2/layout/IconVerticalSolidList"/>
    <dgm:cxn modelId="{2167A4EA-9B4B-4FDE-8DB9-C39E37D4B461}" type="presParOf" srcId="{CDA02756-FB61-40DA-812B-D4CABF41E6F6}" destId="{CBD0B4CC-CAF1-4259-9DEF-BF92E431416D}" srcOrd="2" destOrd="0" presId="urn:microsoft.com/office/officeart/2018/2/layout/IconVerticalSolidList"/>
    <dgm:cxn modelId="{C97757DD-62B8-4877-9DE5-EE834AB8B679}" type="presParOf" srcId="{CDA02756-FB61-40DA-812B-D4CABF41E6F6}" destId="{7F1E151C-85A9-4377-A889-A8D7DEB9FAC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1B9398-34B0-4AF2-9B62-04C03BF03D6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F27A90B-A94E-453E-815B-FDFB7B1E9F89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Treat any neonate with “danger signs” or “signs of serious bacterial infection” with appropriate antibiotics</a:t>
          </a:r>
          <a:endParaRPr lang="en-US" dirty="0"/>
        </a:p>
      </dgm:t>
    </dgm:pt>
    <dgm:pt modelId="{4CD886BD-6FF5-427E-963E-CA60981EA8E6}" type="parTrans" cxnId="{F0E45786-020B-4C66-BDF0-1D97E4AFF926}">
      <dgm:prSet/>
      <dgm:spPr/>
      <dgm:t>
        <a:bodyPr/>
        <a:lstStyle/>
        <a:p>
          <a:endParaRPr lang="en-US"/>
        </a:p>
      </dgm:t>
    </dgm:pt>
    <dgm:pt modelId="{C0F4A56B-E4C3-41CE-AA37-44F5B5A5865C}" type="sibTrans" cxnId="{F0E45786-020B-4C66-BDF0-1D97E4AFF926}">
      <dgm:prSet/>
      <dgm:spPr/>
      <dgm:t>
        <a:bodyPr/>
        <a:lstStyle/>
        <a:p>
          <a:endParaRPr lang="en-US"/>
        </a:p>
      </dgm:t>
    </dgm:pt>
    <dgm:pt modelId="{61F98B70-4C10-4D04-9883-B7CFEC36B752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Give oxygen to any baby with SpO2 &lt; 90% or clinical signs of hypoxaemia</a:t>
          </a:r>
          <a:endParaRPr lang="en-US" dirty="0"/>
        </a:p>
      </dgm:t>
    </dgm:pt>
    <dgm:pt modelId="{5554A1DB-7901-4188-8325-091504050E47}" type="parTrans" cxnId="{D1C23578-6D1F-41F1-801F-E4A81DEEDC6A}">
      <dgm:prSet/>
      <dgm:spPr/>
      <dgm:t>
        <a:bodyPr/>
        <a:lstStyle/>
        <a:p>
          <a:endParaRPr lang="en-US"/>
        </a:p>
      </dgm:t>
    </dgm:pt>
    <dgm:pt modelId="{77257DBE-B2AF-4CA9-BF20-48F8C281B00A}" type="sibTrans" cxnId="{D1C23578-6D1F-41F1-801F-E4A81DEEDC6A}">
      <dgm:prSet/>
      <dgm:spPr/>
      <dgm:t>
        <a:bodyPr/>
        <a:lstStyle/>
        <a:p>
          <a:endParaRPr lang="en-US"/>
        </a:p>
      </dgm:t>
    </dgm:pt>
    <dgm:pt modelId="{332F51C8-022E-416B-A262-0F35EC74A0DC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Keep babies warm (KMC)</a:t>
          </a:r>
          <a:endParaRPr lang="en-US" dirty="0"/>
        </a:p>
      </dgm:t>
    </dgm:pt>
    <dgm:pt modelId="{229B3EEF-29FE-4F92-9DDF-80F07D25B402}" type="parTrans" cxnId="{E0B164D9-A5C2-4688-A235-1F12AE6A435A}">
      <dgm:prSet/>
      <dgm:spPr/>
      <dgm:t>
        <a:bodyPr/>
        <a:lstStyle/>
        <a:p>
          <a:endParaRPr lang="en-US"/>
        </a:p>
      </dgm:t>
    </dgm:pt>
    <dgm:pt modelId="{8ED55121-0EEE-4B4A-A60D-93EFB261578C}" type="sibTrans" cxnId="{E0B164D9-A5C2-4688-A235-1F12AE6A435A}">
      <dgm:prSet/>
      <dgm:spPr/>
      <dgm:t>
        <a:bodyPr/>
        <a:lstStyle/>
        <a:p>
          <a:endParaRPr lang="en-US"/>
        </a:p>
      </dgm:t>
    </dgm:pt>
    <dgm:pt modelId="{9A208E19-A836-456B-A2C9-CAC66AD8E8D9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Detect and treat hypoglycaemia</a:t>
          </a:r>
          <a:endParaRPr lang="en-US" dirty="0"/>
        </a:p>
      </dgm:t>
    </dgm:pt>
    <dgm:pt modelId="{85870109-86B3-4436-8AC1-4BFAAEB4D2D2}" type="parTrans" cxnId="{E8C768E4-03FD-4A60-9DC2-32EF210E9931}">
      <dgm:prSet/>
      <dgm:spPr/>
      <dgm:t>
        <a:bodyPr/>
        <a:lstStyle/>
        <a:p>
          <a:endParaRPr lang="en-US"/>
        </a:p>
      </dgm:t>
    </dgm:pt>
    <dgm:pt modelId="{D7C774D3-E2D6-4B01-ABC9-7F2E82987B83}" type="sibTrans" cxnId="{E8C768E4-03FD-4A60-9DC2-32EF210E9931}">
      <dgm:prSet/>
      <dgm:spPr/>
      <dgm:t>
        <a:bodyPr/>
        <a:lstStyle/>
        <a:p>
          <a:endParaRPr lang="en-US"/>
        </a:p>
      </dgm:t>
    </dgm:pt>
    <dgm:pt modelId="{F46B7CE0-8900-40D1-9FE3-D9B31E5DA017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Provide NG feeds if needed (and understand safe use of IV fluid)</a:t>
          </a:r>
          <a:endParaRPr lang="en-US" dirty="0"/>
        </a:p>
      </dgm:t>
    </dgm:pt>
    <dgm:pt modelId="{3F719DAF-3034-4116-B0FD-402857E799C8}" type="parTrans" cxnId="{B0A06C80-D963-4713-9846-67CB6071059A}">
      <dgm:prSet/>
      <dgm:spPr/>
      <dgm:t>
        <a:bodyPr/>
        <a:lstStyle/>
        <a:p>
          <a:endParaRPr lang="en-US"/>
        </a:p>
      </dgm:t>
    </dgm:pt>
    <dgm:pt modelId="{E214CF6D-16E8-4EFD-BF9E-8EC5D5A34E3E}" type="sibTrans" cxnId="{B0A06C80-D963-4713-9846-67CB6071059A}">
      <dgm:prSet/>
      <dgm:spPr/>
      <dgm:t>
        <a:bodyPr/>
        <a:lstStyle/>
        <a:p>
          <a:endParaRPr lang="en-US"/>
        </a:p>
      </dgm:t>
    </dgm:pt>
    <dgm:pt modelId="{93E747A9-B393-466A-82DC-D4CBF366AEC9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Provide treatment to prevent apnoea in preterm babies</a:t>
          </a:r>
          <a:endParaRPr lang="en-US" dirty="0"/>
        </a:p>
      </dgm:t>
    </dgm:pt>
    <dgm:pt modelId="{2DF19FA2-8FCA-40BC-AADE-83F05514BA1A}" type="parTrans" cxnId="{4D93B9F5-BB44-4B59-A865-BCFE66D015F3}">
      <dgm:prSet/>
      <dgm:spPr/>
      <dgm:t>
        <a:bodyPr/>
        <a:lstStyle/>
        <a:p>
          <a:endParaRPr lang="en-US"/>
        </a:p>
      </dgm:t>
    </dgm:pt>
    <dgm:pt modelId="{F53A0107-C1EE-43E8-9FD2-ECDD9EB6EA10}" type="sibTrans" cxnId="{4D93B9F5-BB44-4B59-A865-BCFE66D015F3}">
      <dgm:prSet/>
      <dgm:spPr/>
      <dgm:t>
        <a:bodyPr/>
        <a:lstStyle/>
        <a:p>
          <a:endParaRPr lang="en-US"/>
        </a:p>
      </dgm:t>
    </dgm:pt>
    <dgm:pt modelId="{E1D1CAA8-22D5-4005-A865-C727693E7DC0}" type="pres">
      <dgm:prSet presAssocID="{0C1B9398-34B0-4AF2-9B62-04C03BF03D6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F3BBC026-3C10-4CAD-B001-3468A4173BE8}" type="pres">
      <dgm:prSet presAssocID="{4F27A90B-A94E-453E-815B-FDFB7B1E9F89}" presName="compNode" presStyleCnt="0"/>
      <dgm:spPr/>
    </dgm:pt>
    <dgm:pt modelId="{745903FD-4FE6-492A-80D0-0755C60BB129}" type="pres">
      <dgm:prSet presAssocID="{4F27A90B-A94E-453E-815B-FDFB7B1E9F89}" presName="bgRect" presStyleLbl="bgShp" presStyleIdx="0" presStyleCnt="6"/>
      <dgm:spPr/>
    </dgm:pt>
    <dgm:pt modelId="{1FC890F5-FF80-4EEC-BBCB-E46EFCD4B949}" type="pres">
      <dgm:prSet presAssocID="{4F27A90B-A94E-453E-815B-FDFB7B1E9F89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BBC6148C-4879-4DA9-9D3E-8744E230EF5A}" type="pres">
      <dgm:prSet presAssocID="{4F27A90B-A94E-453E-815B-FDFB7B1E9F89}" presName="spaceRect" presStyleCnt="0"/>
      <dgm:spPr/>
    </dgm:pt>
    <dgm:pt modelId="{C1995A22-C28B-4C27-AFBB-72DBD953AAF2}" type="pres">
      <dgm:prSet presAssocID="{4F27A90B-A94E-453E-815B-FDFB7B1E9F89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9485F9D1-295F-4218-935A-87583C3FC9E9}" type="pres">
      <dgm:prSet presAssocID="{C0F4A56B-E4C3-41CE-AA37-44F5B5A5865C}" presName="sibTrans" presStyleCnt="0"/>
      <dgm:spPr/>
    </dgm:pt>
    <dgm:pt modelId="{71F3EFFD-4F12-41AA-84C9-B4C12FEB44DA}" type="pres">
      <dgm:prSet presAssocID="{61F98B70-4C10-4D04-9883-B7CFEC36B752}" presName="compNode" presStyleCnt="0"/>
      <dgm:spPr/>
    </dgm:pt>
    <dgm:pt modelId="{D886CCBF-24D6-408C-89A9-0ADE41FCCE14}" type="pres">
      <dgm:prSet presAssocID="{61F98B70-4C10-4D04-9883-B7CFEC36B752}" presName="bgRect" presStyleLbl="bgShp" presStyleIdx="1" presStyleCnt="6"/>
      <dgm:spPr/>
    </dgm:pt>
    <dgm:pt modelId="{CFA39100-3B0B-4314-94D7-E94F3FA8CCB9}" type="pres">
      <dgm:prSet presAssocID="{61F98B70-4C10-4D04-9883-B7CFEC36B752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325C39E3-2DF4-477E-97E5-2961FFB64A7F}" type="pres">
      <dgm:prSet presAssocID="{61F98B70-4C10-4D04-9883-B7CFEC36B752}" presName="spaceRect" presStyleCnt="0"/>
      <dgm:spPr/>
    </dgm:pt>
    <dgm:pt modelId="{3F9B1F86-8153-4E27-914C-95C3807A475E}" type="pres">
      <dgm:prSet presAssocID="{61F98B70-4C10-4D04-9883-B7CFEC36B752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41396EBA-C90B-4C37-BF93-E5C57BF12B22}" type="pres">
      <dgm:prSet presAssocID="{77257DBE-B2AF-4CA9-BF20-48F8C281B00A}" presName="sibTrans" presStyleCnt="0"/>
      <dgm:spPr/>
    </dgm:pt>
    <dgm:pt modelId="{402836BD-966B-44A7-A567-3C2C83458C07}" type="pres">
      <dgm:prSet presAssocID="{332F51C8-022E-416B-A262-0F35EC74A0DC}" presName="compNode" presStyleCnt="0"/>
      <dgm:spPr/>
    </dgm:pt>
    <dgm:pt modelId="{2C44784B-9395-47A2-A748-1DA26E621343}" type="pres">
      <dgm:prSet presAssocID="{332F51C8-022E-416B-A262-0F35EC74A0DC}" presName="bgRect" presStyleLbl="bgShp" presStyleIdx="2" presStyleCnt="6"/>
      <dgm:spPr/>
    </dgm:pt>
    <dgm:pt modelId="{E9EB5101-F3A1-41D7-AC7C-72EBD7876EBD}" type="pres">
      <dgm:prSet presAssocID="{332F51C8-022E-416B-A262-0F35EC74A0DC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rmometer"/>
        </a:ext>
      </dgm:extLst>
    </dgm:pt>
    <dgm:pt modelId="{81B947A1-CDE2-4292-909A-247C9CB6DCAC}" type="pres">
      <dgm:prSet presAssocID="{332F51C8-022E-416B-A262-0F35EC74A0DC}" presName="spaceRect" presStyleCnt="0"/>
      <dgm:spPr/>
    </dgm:pt>
    <dgm:pt modelId="{60A418B5-8C82-4DDD-B518-DB5CF92A3BA6}" type="pres">
      <dgm:prSet presAssocID="{332F51C8-022E-416B-A262-0F35EC74A0DC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2C07F406-46A2-4098-BB8B-8F16F45F9332}" type="pres">
      <dgm:prSet presAssocID="{8ED55121-0EEE-4B4A-A60D-93EFB261578C}" presName="sibTrans" presStyleCnt="0"/>
      <dgm:spPr/>
    </dgm:pt>
    <dgm:pt modelId="{F7B96E64-7B33-4120-AE14-EC9B950FBD43}" type="pres">
      <dgm:prSet presAssocID="{9A208E19-A836-456B-A2C9-CAC66AD8E8D9}" presName="compNode" presStyleCnt="0"/>
      <dgm:spPr/>
    </dgm:pt>
    <dgm:pt modelId="{2545A5F8-68F4-45AE-83EF-FD4D86ABF3CC}" type="pres">
      <dgm:prSet presAssocID="{9A208E19-A836-456B-A2C9-CAC66AD8E8D9}" presName="bgRect" presStyleLbl="bgShp" presStyleIdx="3" presStyleCnt="6"/>
      <dgm:spPr/>
    </dgm:pt>
    <dgm:pt modelId="{2ED1F9B4-43C0-496A-850E-A37B5E89C20F}" type="pres">
      <dgm:prSet presAssocID="{9A208E19-A836-456B-A2C9-CAC66AD8E8D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B519E860-090A-4A26-AC49-B353084ACF3C}" type="pres">
      <dgm:prSet presAssocID="{9A208E19-A836-456B-A2C9-CAC66AD8E8D9}" presName="spaceRect" presStyleCnt="0"/>
      <dgm:spPr/>
    </dgm:pt>
    <dgm:pt modelId="{75940E67-669E-4EB7-8B11-7E403CBECDA9}" type="pres">
      <dgm:prSet presAssocID="{9A208E19-A836-456B-A2C9-CAC66AD8E8D9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8F9A0FFE-2B5B-4322-9704-024B117FAFDF}" type="pres">
      <dgm:prSet presAssocID="{D7C774D3-E2D6-4B01-ABC9-7F2E82987B83}" presName="sibTrans" presStyleCnt="0"/>
      <dgm:spPr/>
    </dgm:pt>
    <dgm:pt modelId="{36B75DA3-1D2C-443E-BCAD-D1A800A98B2E}" type="pres">
      <dgm:prSet presAssocID="{F46B7CE0-8900-40D1-9FE3-D9B31E5DA017}" presName="compNode" presStyleCnt="0"/>
      <dgm:spPr/>
    </dgm:pt>
    <dgm:pt modelId="{5B2135BA-44E4-4A77-8D35-BEC796593A12}" type="pres">
      <dgm:prSet presAssocID="{F46B7CE0-8900-40D1-9FE3-D9B31E5DA017}" presName="bgRect" presStyleLbl="bgShp" presStyleIdx="4" presStyleCnt="6"/>
      <dgm:spPr/>
    </dgm:pt>
    <dgm:pt modelId="{02CFA7FE-2486-4F91-99F9-04A86DE9D8FC}" type="pres">
      <dgm:prSet presAssocID="{F46B7CE0-8900-40D1-9FE3-D9B31E5DA01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V"/>
        </a:ext>
      </dgm:extLst>
    </dgm:pt>
    <dgm:pt modelId="{A5BA8F56-2143-4516-9733-12388657CA4C}" type="pres">
      <dgm:prSet presAssocID="{F46B7CE0-8900-40D1-9FE3-D9B31E5DA017}" presName="spaceRect" presStyleCnt="0"/>
      <dgm:spPr/>
    </dgm:pt>
    <dgm:pt modelId="{F5684D4E-ACE2-415B-B8FA-801404974972}" type="pres">
      <dgm:prSet presAssocID="{F46B7CE0-8900-40D1-9FE3-D9B31E5DA017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EFABDA1F-E30C-43CE-AC4D-40E22D077DCB}" type="pres">
      <dgm:prSet presAssocID="{E214CF6D-16E8-4EFD-BF9E-8EC5D5A34E3E}" presName="sibTrans" presStyleCnt="0"/>
      <dgm:spPr/>
    </dgm:pt>
    <dgm:pt modelId="{BF068A64-7420-42F6-ABEE-DACB8592A31F}" type="pres">
      <dgm:prSet presAssocID="{93E747A9-B393-466A-82DC-D4CBF366AEC9}" presName="compNode" presStyleCnt="0"/>
      <dgm:spPr/>
    </dgm:pt>
    <dgm:pt modelId="{132D4EA5-C1D5-4788-86A1-664B3117F67E}" type="pres">
      <dgm:prSet presAssocID="{93E747A9-B393-466A-82DC-D4CBF366AEC9}" presName="bgRect" presStyleLbl="bgShp" presStyleIdx="5" presStyleCnt="6"/>
      <dgm:spPr/>
    </dgm:pt>
    <dgm:pt modelId="{16406C0A-CE97-4344-8F6A-3222310A66D0}" type="pres">
      <dgm:prSet presAssocID="{93E747A9-B393-466A-82DC-D4CBF366AEC9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by"/>
        </a:ext>
      </dgm:extLst>
    </dgm:pt>
    <dgm:pt modelId="{CFB00F75-DCBB-401C-B050-3F2ED04AACD6}" type="pres">
      <dgm:prSet presAssocID="{93E747A9-B393-466A-82DC-D4CBF366AEC9}" presName="spaceRect" presStyleCnt="0"/>
      <dgm:spPr/>
    </dgm:pt>
    <dgm:pt modelId="{223B092A-6DC8-48D6-A132-8CBAF96ABF53}" type="pres">
      <dgm:prSet presAssocID="{93E747A9-B393-466A-82DC-D4CBF366AEC9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</dgm:ptLst>
  <dgm:cxnLst>
    <dgm:cxn modelId="{C8EECE81-B785-4B51-989B-42D07B4D9949}" type="presOf" srcId="{93E747A9-B393-466A-82DC-D4CBF366AEC9}" destId="{223B092A-6DC8-48D6-A132-8CBAF96ABF53}" srcOrd="0" destOrd="0" presId="urn:microsoft.com/office/officeart/2018/2/layout/IconVerticalSolidList"/>
    <dgm:cxn modelId="{E0B164D9-A5C2-4688-A235-1F12AE6A435A}" srcId="{0C1B9398-34B0-4AF2-9B62-04C03BF03D6F}" destId="{332F51C8-022E-416B-A262-0F35EC74A0DC}" srcOrd="2" destOrd="0" parTransId="{229B3EEF-29FE-4F92-9DDF-80F07D25B402}" sibTransId="{8ED55121-0EEE-4B4A-A60D-93EFB261578C}"/>
    <dgm:cxn modelId="{53A1A950-67A5-4DE6-8342-7D2A1C659A27}" type="presOf" srcId="{4F27A90B-A94E-453E-815B-FDFB7B1E9F89}" destId="{C1995A22-C28B-4C27-AFBB-72DBD953AAF2}" srcOrd="0" destOrd="0" presId="urn:microsoft.com/office/officeart/2018/2/layout/IconVerticalSolidList"/>
    <dgm:cxn modelId="{E8C768E4-03FD-4A60-9DC2-32EF210E9931}" srcId="{0C1B9398-34B0-4AF2-9B62-04C03BF03D6F}" destId="{9A208E19-A836-456B-A2C9-CAC66AD8E8D9}" srcOrd="3" destOrd="0" parTransId="{85870109-86B3-4436-8AC1-4BFAAEB4D2D2}" sibTransId="{D7C774D3-E2D6-4B01-ABC9-7F2E82987B83}"/>
    <dgm:cxn modelId="{F0E45786-020B-4C66-BDF0-1D97E4AFF926}" srcId="{0C1B9398-34B0-4AF2-9B62-04C03BF03D6F}" destId="{4F27A90B-A94E-453E-815B-FDFB7B1E9F89}" srcOrd="0" destOrd="0" parTransId="{4CD886BD-6FF5-427E-963E-CA60981EA8E6}" sibTransId="{C0F4A56B-E4C3-41CE-AA37-44F5B5A5865C}"/>
    <dgm:cxn modelId="{8E949774-E20A-4FD3-B2CB-7D28BD667497}" type="presOf" srcId="{332F51C8-022E-416B-A262-0F35EC74A0DC}" destId="{60A418B5-8C82-4DDD-B518-DB5CF92A3BA6}" srcOrd="0" destOrd="0" presId="urn:microsoft.com/office/officeart/2018/2/layout/IconVerticalSolidList"/>
    <dgm:cxn modelId="{B8B8A567-FAB2-44F7-B7F0-6E09FE904936}" type="presOf" srcId="{61F98B70-4C10-4D04-9883-B7CFEC36B752}" destId="{3F9B1F86-8153-4E27-914C-95C3807A475E}" srcOrd="0" destOrd="0" presId="urn:microsoft.com/office/officeart/2018/2/layout/IconVerticalSolidList"/>
    <dgm:cxn modelId="{4D93B9F5-BB44-4B59-A865-BCFE66D015F3}" srcId="{0C1B9398-34B0-4AF2-9B62-04C03BF03D6F}" destId="{93E747A9-B393-466A-82DC-D4CBF366AEC9}" srcOrd="5" destOrd="0" parTransId="{2DF19FA2-8FCA-40BC-AADE-83F05514BA1A}" sibTransId="{F53A0107-C1EE-43E8-9FD2-ECDD9EB6EA10}"/>
    <dgm:cxn modelId="{D1C23578-6D1F-41F1-801F-E4A81DEEDC6A}" srcId="{0C1B9398-34B0-4AF2-9B62-04C03BF03D6F}" destId="{61F98B70-4C10-4D04-9883-B7CFEC36B752}" srcOrd="1" destOrd="0" parTransId="{5554A1DB-7901-4188-8325-091504050E47}" sibTransId="{77257DBE-B2AF-4CA9-BF20-48F8C281B00A}"/>
    <dgm:cxn modelId="{B0A06C80-D963-4713-9846-67CB6071059A}" srcId="{0C1B9398-34B0-4AF2-9B62-04C03BF03D6F}" destId="{F46B7CE0-8900-40D1-9FE3-D9B31E5DA017}" srcOrd="4" destOrd="0" parTransId="{3F719DAF-3034-4116-B0FD-402857E799C8}" sibTransId="{E214CF6D-16E8-4EFD-BF9E-8EC5D5A34E3E}"/>
    <dgm:cxn modelId="{9D95AFF3-A755-4BFB-844B-31103F3D1BD3}" type="presOf" srcId="{F46B7CE0-8900-40D1-9FE3-D9B31E5DA017}" destId="{F5684D4E-ACE2-415B-B8FA-801404974972}" srcOrd="0" destOrd="0" presId="urn:microsoft.com/office/officeart/2018/2/layout/IconVerticalSolidList"/>
    <dgm:cxn modelId="{6A69BAA4-5AF5-4A96-B6CD-D5D38FEF76D9}" type="presOf" srcId="{0C1B9398-34B0-4AF2-9B62-04C03BF03D6F}" destId="{E1D1CAA8-22D5-4005-A865-C727693E7DC0}" srcOrd="0" destOrd="0" presId="urn:microsoft.com/office/officeart/2018/2/layout/IconVerticalSolidList"/>
    <dgm:cxn modelId="{D33471D4-211D-4CB6-B509-4E58C478E901}" type="presOf" srcId="{9A208E19-A836-456B-A2C9-CAC66AD8E8D9}" destId="{75940E67-669E-4EB7-8B11-7E403CBECDA9}" srcOrd="0" destOrd="0" presId="urn:microsoft.com/office/officeart/2018/2/layout/IconVerticalSolidList"/>
    <dgm:cxn modelId="{B26CD68F-AF45-4BF9-96B5-2833F6C9FDBC}" type="presParOf" srcId="{E1D1CAA8-22D5-4005-A865-C727693E7DC0}" destId="{F3BBC026-3C10-4CAD-B001-3468A4173BE8}" srcOrd="0" destOrd="0" presId="urn:microsoft.com/office/officeart/2018/2/layout/IconVerticalSolidList"/>
    <dgm:cxn modelId="{CF7404B2-6008-4169-A0BE-2ABA5D6178A2}" type="presParOf" srcId="{F3BBC026-3C10-4CAD-B001-3468A4173BE8}" destId="{745903FD-4FE6-492A-80D0-0755C60BB129}" srcOrd="0" destOrd="0" presId="urn:microsoft.com/office/officeart/2018/2/layout/IconVerticalSolidList"/>
    <dgm:cxn modelId="{1FDED388-9315-4D61-9BEA-4F6795E331FF}" type="presParOf" srcId="{F3BBC026-3C10-4CAD-B001-3468A4173BE8}" destId="{1FC890F5-FF80-4EEC-BBCB-E46EFCD4B949}" srcOrd="1" destOrd="0" presId="urn:microsoft.com/office/officeart/2018/2/layout/IconVerticalSolidList"/>
    <dgm:cxn modelId="{0514C5AB-985F-4EB7-B0A1-8C64DE7CA9DA}" type="presParOf" srcId="{F3BBC026-3C10-4CAD-B001-3468A4173BE8}" destId="{BBC6148C-4879-4DA9-9D3E-8744E230EF5A}" srcOrd="2" destOrd="0" presId="urn:microsoft.com/office/officeart/2018/2/layout/IconVerticalSolidList"/>
    <dgm:cxn modelId="{5724968A-1F0B-4A57-8511-2C625FEA1932}" type="presParOf" srcId="{F3BBC026-3C10-4CAD-B001-3468A4173BE8}" destId="{C1995A22-C28B-4C27-AFBB-72DBD953AAF2}" srcOrd="3" destOrd="0" presId="urn:microsoft.com/office/officeart/2018/2/layout/IconVerticalSolidList"/>
    <dgm:cxn modelId="{4CCE3A0A-5DDC-4F93-89C2-C77FAC114807}" type="presParOf" srcId="{E1D1CAA8-22D5-4005-A865-C727693E7DC0}" destId="{9485F9D1-295F-4218-935A-87583C3FC9E9}" srcOrd="1" destOrd="0" presId="urn:microsoft.com/office/officeart/2018/2/layout/IconVerticalSolidList"/>
    <dgm:cxn modelId="{4C1D19D7-5CE2-4990-90F4-E78D7B728E1C}" type="presParOf" srcId="{E1D1CAA8-22D5-4005-A865-C727693E7DC0}" destId="{71F3EFFD-4F12-41AA-84C9-B4C12FEB44DA}" srcOrd="2" destOrd="0" presId="urn:microsoft.com/office/officeart/2018/2/layout/IconVerticalSolidList"/>
    <dgm:cxn modelId="{B6A3E4BA-95E7-4687-A7B2-6CBBE2D26B6F}" type="presParOf" srcId="{71F3EFFD-4F12-41AA-84C9-B4C12FEB44DA}" destId="{D886CCBF-24D6-408C-89A9-0ADE41FCCE14}" srcOrd="0" destOrd="0" presId="urn:microsoft.com/office/officeart/2018/2/layout/IconVerticalSolidList"/>
    <dgm:cxn modelId="{2D42E579-A401-4C2C-B4C2-F2AEEE56D79A}" type="presParOf" srcId="{71F3EFFD-4F12-41AA-84C9-B4C12FEB44DA}" destId="{CFA39100-3B0B-4314-94D7-E94F3FA8CCB9}" srcOrd="1" destOrd="0" presId="urn:microsoft.com/office/officeart/2018/2/layout/IconVerticalSolidList"/>
    <dgm:cxn modelId="{A157D7E2-3D67-4C84-9AB8-5223E7FA776F}" type="presParOf" srcId="{71F3EFFD-4F12-41AA-84C9-B4C12FEB44DA}" destId="{325C39E3-2DF4-477E-97E5-2961FFB64A7F}" srcOrd="2" destOrd="0" presId="urn:microsoft.com/office/officeart/2018/2/layout/IconVerticalSolidList"/>
    <dgm:cxn modelId="{D6BCC646-5F28-4D5A-AFCD-977BD7B8B78C}" type="presParOf" srcId="{71F3EFFD-4F12-41AA-84C9-B4C12FEB44DA}" destId="{3F9B1F86-8153-4E27-914C-95C3807A475E}" srcOrd="3" destOrd="0" presId="urn:microsoft.com/office/officeart/2018/2/layout/IconVerticalSolidList"/>
    <dgm:cxn modelId="{DFA63A7D-9652-4075-AA56-849905EE2E8C}" type="presParOf" srcId="{E1D1CAA8-22D5-4005-A865-C727693E7DC0}" destId="{41396EBA-C90B-4C37-BF93-E5C57BF12B22}" srcOrd="3" destOrd="0" presId="urn:microsoft.com/office/officeart/2018/2/layout/IconVerticalSolidList"/>
    <dgm:cxn modelId="{E5A02F3E-E1EC-4B63-B760-139B8DEC270F}" type="presParOf" srcId="{E1D1CAA8-22D5-4005-A865-C727693E7DC0}" destId="{402836BD-966B-44A7-A567-3C2C83458C07}" srcOrd="4" destOrd="0" presId="urn:microsoft.com/office/officeart/2018/2/layout/IconVerticalSolidList"/>
    <dgm:cxn modelId="{B0CD08BF-D033-41B4-A27D-71AEEE1D20BD}" type="presParOf" srcId="{402836BD-966B-44A7-A567-3C2C83458C07}" destId="{2C44784B-9395-47A2-A748-1DA26E621343}" srcOrd="0" destOrd="0" presId="urn:microsoft.com/office/officeart/2018/2/layout/IconVerticalSolidList"/>
    <dgm:cxn modelId="{FE2F9695-EC93-4651-95EF-D50BEBAB5C37}" type="presParOf" srcId="{402836BD-966B-44A7-A567-3C2C83458C07}" destId="{E9EB5101-F3A1-41D7-AC7C-72EBD7876EBD}" srcOrd="1" destOrd="0" presId="urn:microsoft.com/office/officeart/2018/2/layout/IconVerticalSolidList"/>
    <dgm:cxn modelId="{F4C07544-716F-4E97-9B57-3EDD6B33BFDF}" type="presParOf" srcId="{402836BD-966B-44A7-A567-3C2C83458C07}" destId="{81B947A1-CDE2-4292-909A-247C9CB6DCAC}" srcOrd="2" destOrd="0" presId="urn:microsoft.com/office/officeart/2018/2/layout/IconVerticalSolidList"/>
    <dgm:cxn modelId="{D5E16F80-75D8-4D0E-9C01-59C9FCB7087C}" type="presParOf" srcId="{402836BD-966B-44A7-A567-3C2C83458C07}" destId="{60A418B5-8C82-4DDD-B518-DB5CF92A3BA6}" srcOrd="3" destOrd="0" presId="urn:microsoft.com/office/officeart/2018/2/layout/IconVerticalSolidList"/>
    <dgm:cxn modelId="{920428F9-4445-4C45-A27E-13F841D34A21}" type="presParOf" srcId="{E1D1CAA8-22D5-4005-A865-C727693E7DC0}" destId="{2C07F406-46A2-4098-BB8B-8F16F45F9332}" srcOrd="5" destOrd="0" presId="urn:microsoft.com/office/officeart/2018/2/layout/IconVerticalSolidList"/>
    <dgm:cxn modelId="{CE4B7420-A0D7-482D-8E4C-707C58A8A95D}" type="presParOf" srcId="{E1D1CAA8-22D5-4005-A865-C727693E7DC0}" destId="{F7B96E64-7B33-4120-AE14-EC9B950FBD43}" srcOrd="6" destOrd="0" presId="urn:microsoft.com/office/officeart/2018/2/layout/IconVerticalSolidList"/>
    <dgm:cxn modelId="{2CF88EC8-6A10-4AF4-9DBC-E3A0A2587B4C}" type="presParOf" srcId="{F7B96E64-7B33-4120-AE14-EC9B950FBD43}" destId="{2545A5F8-68F4-45AE-83EF-FD4D86ABF3CC}" srcOrd="0" destOrd="0" presId="urn:microsoft.com/office/officeart/2018/2/layout/IconVerticalSolidList"/>
    <dgm:cxn modelId="{716D23B7-5DA2-4A4E-9F4F-9A0E79350049}" type="presParOf" srcId="{F7B96E64-7B33-4120-AE14-EC9B950FBD43}" destId="{2ED1F9B4-43C0-496A-850E-A37B5E89C20F}" srcOrd="1" destOrd="0" presId="urn:microsoft.com/office/officeart/2018/2/layout/IconVerticalSolidList"/>
    <dgm:cxn modelId="{30F56A0E-1409-4B5C-B34B-B43F4552A552}" type="presParOf" srcId="{F7B96E64-7B33-4120-AE14-EC9B950FBD43}" destId="{B519E860-090A-4A26-AC49-B353084ACF3C}" srcOrd="2" destOrd="0" presId="urn:microsoft.com/office/officeart/2018/2/layout/IconVerticalSolidList"/>
    <dgm:cxn modelId="{92ADE8EF-478D-4728-A8FB-4E5E20F70ED3}" type="presParOf" srcId="{F7B96E64-7B33-4120-AE14-EC9B950FBD43}" destId="{75940E67-669E-4EB7-8B11-7E403CBECDA9}" srcOrd="3" destOrd="0" presId="urn:microsoft.com/office/officeart/2018/2/layout/IconVerticalSolidList"/>
    <dgm:cxn modelId="{619DFD0C-5D3F-4B6A-B485-9748E8D44F3B}" type="presParOf" srcId="{E1D1CAA8-22D5-4005-A865-C727693E7DC0}" destId="{8F9A0FFE-2B5B-4322-9704-024B117FAFDF}" srcOrd="7" destOrd="0" presId="urn:microsoft.com/office/officeart/2018/2/layout/IconVerticalSolidList"/>
    <dgm:cxn modelId="{A0092F78-9922-42A4-A179-373929B9D980}" type="presParOf" srcId="{E1D1CAA8-22D5-4005-A865-C727693E7DC0}" destId="{36B75DA3-1D2C-443E-BCAD-D1A800A98B2E}" srcOrd="8" destOrd="0" presId="urn:microsoft.com/office/officeart/2018/2/layout/IconVerticalSolidList"/>
    <dgm:cxn modelId="{59EBB920-7C9E-4B70-9345-B91ED809C6ED}" type="presParOf" srcId="{36B75DA3-1D2C-443E-BCAD-D1A800A98B2E}" destId="{5B2135BA-44E4-4A77-8D35-BEC796593A12}" srcOrd="0" destOrd="0" presId="urn:microsoft.com/office/officeart/2018/2/layout/IconVerticalSolidList"/>
    <dgm:cxn modelId="{3A14F4C2-581F-44E8-8ADD-BAA3B636FF13}" type="presParOf" srcId="{36B75DA3-1D2C-443E-BCAD-D1A800A98B2E}" destId="{02CFA7FE-2486-4F91-99F9-04A86DE9D8FC}" srcOrd="1" destOrd="0" presId="urn:microsoft.com/office/officeart/2018/2/layout/IconVerticalSolidList"/>
    <dgm:cxn modelId="{FF56C5F4-0763-4452-BC33-53D440F2BA5E}" type="presParOf" srcId="{36B75DA3-1D2C-443E-BCAD-D1A800A98B2E}" destId="{A5BA8F56-2143-4516-9733-12388657CA4C}" srcOrd="2" destOrd="0" presId="urn:microsoft.com/office/officeart/2018/2/layout/IconVerticalSolidList"/>
    <dgm:cxn modelId="{0B39008A-B81A-440D-9488-B1609D96A6BE}" type="presParOf" srcId="{36B75DA3-1D2C-443E-BCAD-D1A800A98B2E}" destId="{F5684D4E-ACE2-415B-B8FA-801404974972}" srcOrd="3" destOrd="0" presId="urn:microsoft.com/office/officeart/2018/2/layout/IconVerticalSolidList"/>
    <dgm:cxn modelId="{D6737EF2-74D4-499D-8C11-A1F33BBBDCC7}" type="presParOf" srcId="{E1D1CAA8-22D5-4005-A865-C727693E7DC0}" destId="{EFABDA1F-E30C-43CE-AC4D-40E22D077DCB}" srcOrd="9" destOrd="0" presId="urn:microsoft.com/office/officeart/2018/2/layout/IconVerticalSolidList"/>
    <dgm:cxn modelId="{68394394-F7BE-4A94-B776-4B0204FC8B88}" type="presParOf" srcId="{E1D1CAA8-22D5-4005-A865-C727693E7DC0}" destId="{BF068A64-7420-42F6-ABEE-DACB8592A31F}" srcOrd="10" destOrd="0" presId="urn:microsoft.com/office/officeart/2018/2/layout/IconVerticalSolidList"/>
    <dgm:cxn modelId="{866D6AFF-0DAD-46AE-BF5D-CCE66569C2E3}" type="presParOf" srcId="{BF068A64-7420-42F6-ABEE-DACB8592A31F}" destId="{132D4EA5-C1D5-4788-86A1-664B3117F67E}" srcOrd="0" destOrd="0" presId="urn:microsoft.com/office/officeart/2018/2/layout/IconVerticalSolidList"/>
    <dgm:cxn modelId="{97B1DEC6-8657-41C3-B4EF-952A54A7CCE1}" type="presParOf" srcId="{BF068A64-7420-42F6-ABEE-DACB8592A31F}" destId="{16406C0A-CE97-4344-8F6A-3222310A66D0}" srcOrd="1" destOrd="0" presId="urn:microsoft.com/office/officeart/2018/2/layout/IconVerticalSolidList"/>
    <dgm:cxn modelId="{8C049B08-A7ED-4433-8A68-D6BB8EC379F8}" type="presParOf" srcId="{BF068A64-7420-42F6-ABEE-DACB8592A31F}" destId="{CFB00F75-DCBB-401C-B050-3F2ED04AACD6}" srcOrd="2" destOrd="0" presId="urn:microsoft.com/office/officeart/2018/2/layout/IconVerticalSolidList"/>
    <dgm:cxn modelId="{A1EC13AC-CFC5-4464-BBDA-A6AE936E044C}" type="presParOf" srcId="{BF068A64-7420-42F6-ABEE-DACB8592A31F}" destId="{223B092A-6DC8-48D6-A132-8CBAF96ABF5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F9DB04-AD6C-4276-96E5-DF952A0B060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BDDDBDC-760B-4E8B-BA61-7E0FAF4E1F1F}">
      <dgm:prSet/>
      <dgm:spPr/>
      <dgm:t>
        <a:bodyPr/>
        <a:lstStyle/>
        <a:p>
          <a:r>
            <a:rPr lang="en-AU"/>
            <a:t>Equipment</a:t>
          </a:r>
          <a:endParaRPr lang="en-US"/>
        </a:p>
      </dgm:t>
    </dgm:pt>
    <dgm:pt modelId="{04847055-97B0-4606-BD01-3038DD5E1082}" type="parTrans" cxnId="{6ECD67E7-EB57-452E-AC27-E70789678332}">
      <dgm:prSet/>
      <dgm:spPr/>
      <dgm:t>
        <a:bodyPr/>
        <a:lstStyle/>
        <a:p>
          <a:endParaRPr lang="en-US"/>
        </a:p>
      </dgm:t>
    </dgm:pt>
    <dgm:pt modelId="{71CFE8D5-F26E-4CA2-8D96-BFDE3B2209A3}" type="sibTrans" cxnId="{6ECD67E7-EB57-452E-AC27-E70789678332}">
      <dgm:prSet/>
      <dgm:spPr/>
      <dgm:t>
        <a:bodyPr/>
        <a:lstStyle/>
        <a:p>
          <a:endParaRPr lang="en-US"/>
        </a:p>
      </dgm:t>
    </dgm:pt>
    <dgm:pt modelId="{782362C3-0FA0-489F-BF06-BB9DA2DF2AF7}">
      <dgm:prSet/>
      <dgm:spPr/>
      <dgm:t>
        <a:bodyPr/>
        <a:lstStyle/>
        <a:p>
          <a:r>
            <a:rPr lang="en-AU"/>
            <a:t>O2 prongs and concentrators </a:t>
          </a:r>
          <a:endParaRPr lang="en-US"/>
        </a:p>
      </dgm:t>
    </dgm:pt>
    <dgm:pt modelId="{591891D8-E463-4504-AA47-9F8F92A3DEDA}" type="parTrans" cxnId="{226C3F2D-CCB4-4D01-B11E-E60E655F9A6C}">
      <dgm:prSet/>
      <dgm:spPr/>
      <dgm:t>
        <a:bodyPr/>
        <a:lstStyle/>
        <a:p>
          <a:endParaRPr lang="en-US"/>
        </a:p>
      </dgm:t>
    </dgm:pt>
    <dgm:pt modelId="{F94D76B4-B31F-4573-ADD2-C789D094CA6C}" type="sibTrans" cxnId="{226C3F2D-CCB4-4D01-B11E-E60E655F9A6C}">
      <dgm:prSet/>
      <dgm:spPr/>
      <dgm:t>
        <a:bodyPr/>
        <a:lstStyle/>
        <a:p>
          <a:endParaRPr lang="en-US"/>
        </a:p>
      </dgm:t>
    </dgm:pt>
    <dgm:pt modelId="{F2D73C04-7ABE-4CB2-93E9-D68B4AA723E8}">
      <dgm:prSet/>
      <dgm:spPr/>
      <dgm:t>
        <a:bodyPr/>
        <a:lstStyle/>
        <a:p>
          <a:r>
            <a:rPr lang="en-AU"/>
            <a:t>Phototherapy</a:t>
          </a:r>
          <a:endParaRPr lang="en-US"/>
        </a:p>
      </dgm:t>
    </dgm:pt>
    <dgm:pt modelId="{84E5BC9A-DBD5-4340-B050-1D493A32CE23}" type="parTrans" cxnId="{F29E1C0C-E879-4D48-9D56-BC9575F07E6B}">
      <dgm:prSet/>
      <dgm:spPr/>
      <dgm:t>
        <a:bodyPr/>
        <a:lstStyle/>
        <a:p>
          <a:endParaRPr lang="en-US"/>
        </a:p>
      </dgm:t>
    </dgm:pt>
    <dgm:pt modelId="{4DB26AAE-F87D-4294-A310-3F6D7A96D7D2}" type="sibTrans" cxnId="{F29E1C0C-E879-4D48-9D56-BC9575F07E6B}">
      <dgm:prSet/>
      <dgm:spPr/>
      <dgm:t>
        <a:bodyPr/>
        <a:lstStyle/>
        <a:p>
          <a:endParaRPr lang="en-US"/>
        </a:p>
      </dgm:t>
    </dgm:pt>
    <dgm:pt modelId="{10403C25-15E2-4EDA-B2A1-840EF992E9C2}">
      <dgm:prSet/>
      <dgm:spPr/>
      <dgm:t>
        <a:bodyPr/>
        <a:lstStyle/>
        <a:p>
          <a:r>
            <a:rPr lang="en-AU"/>
            <a:t>Training</a:t>
          </a:r>
          <a:endParaRPr lang="en-US"/>
        </a:p>
      </dgm:t>
    </dgm:pt>
    <dgm:pt modelId="{320F7E70-62C6-40AB-8C20-84359C062D27}" type="parTrans" cxnId="{E2184C90-62F2-4E87-9A3E-E914E549E893}">
      <dgm:prSet/>
      <dgm:spPr/>
      <dgm:t>
        <a:bodyPr/>
        <a:lstStyle/>
        <a:p>
          <a:endParaRPr lang="en-US"/>
        </a:p>
      </dgm:t>
    </dgm:pt>
    <dgm:pt modelId="{0AEBC075-07E5-421D-BC04-D0A65DCEB470}" type="sibTrans" cxnId="{E2184C90-62F2-4E87-9A3E-E914E549E893}">
      <dgm:prSet/>
      <dgm:spPr/>
      <dgm:t>
        <a:bodyPr/>
        <a:lstStyle/>
        <a:p>
          <a:endParaRPr lang="en-US"/>
        </a:p>
      </dgm:t>
    </dgm:pt>
    <dgm:pt modelId="{4FA0AE80-939C-4549-9A2A-EF58D5F4B524}">
      <dgm:prSet/>
      <dgm:spPr/>
      <dgm:t>
        <a:bodyPr/>
        <a:lstStyle/>
        <a:p>
          <a:r>
            <a:rPr lang="en-AU" dirty="0"/>
            <a:t>Nursing care for sick newborns</a:t>
          </a:r>
          <a:endParaRPr lang="en-US" dirty="0"/>
        </a:p>
      </dgm:t>
    </dgm:pt>
    <dgm:pt modelId="{3BAF2FF0-7B44-49AE-AE59-521F06E9253C}" type="parTrans" cxnId="{42DFA49C-08B3-4A6D-8C25-A99383F684DC}">
      <dgm:prSet/>
      <dgm:spPr/>
      <dgm:t>
        <a:bodyPr/>
        <a:lstStyle/>
        <a:p>
          <a:endParaRPr lang="en-US"/>
        </a:p>
      </dgm:t>
    </dgm:pt>
    <dgm:pt modelId="{AA404604-C0DD-4CF3-A079-E8DF55D113E5}" type="sibTrans" cxnId="{42DFA49C-08B3-4A6D-8C25-A99383F684DC}">
      <dgm:prSet/>
      <dgm:spPr/>
      <dgm:t>
        <a:bodyPr/>
        <a:lstStyle/>
        <a:p>
          <a:endParaRPr lang="en-US"/>
        </a:p>
      </dgm:t>
    </dgm:pt>
    <dgm:pt modelId="{081D6C5C-F911-42F1-991F-9553F351D3B6}">
      <dgm:prSet/>
      <dgm:spPr/>
      <dgm:t>
        <a:bodyPr/>
        <a:lstStyle/>
        <a:p>
          <a:r>
            <a:rPr lang="en-AU" dirty="0"/>
            <a:t>Audit and review of practice</a:t>
          </a:r>
          <a:endParaRPr lang="en-US" dirty="0"/>
        </a:p>
      </dgm:t>
    </dgm:pt>
    <dgm:pt modelId="{650D5E52-6143-4754-805C-BCD42B11840F}" type="parTrans" cxnId="{C87CC7CC-83B8-430F-B990-3C354F889AA2}">
      <dgm:prSet/>
      <dgm:spPr/>
      <dgm:t>
        <a:bodyPr/>
        <a:lstStyle/>
        <a:p>
          <a:endParaRPr lang="en-US"/>
        </a:p>
      </dgm:t>
    </dgm:pt>
    <dgm:pt modelId="{F70CFFCD-FA1E-4D14-9809-B12485E3C424}" type="sibTrans" cxnId="{C87CC7CC-83B8-430F-B990-3C354F889AA2}">
      <dgm:prSet/>
      <dgm:spPr/>
      <dgm:t>
        <a:bodyPr/>
        <a:lstStyle/>
        <a:p>
          <a:endParaRPr lang="en-US"/>
        </a:p>
      </dgm:t>
    </dgm:pt>
    <dgm:pt modelId="{47CCD5C6-B735-4389-8C88-E01E95793036}">
      <dgm:prSet/>
      <dgm:spPr/>
      <dgm:t>
        <a:bodyPr/>
        <a:lstStyle/>
        <a:p>
          <a:r>
            <a:rPr lang="en-AU"/>
            <a:t>Appropriate space</a:t>
          </a:r>
          <a:endParaRPr lang="en-US"/>
        </a:p>
      </dgm:t>
    </dgm:pt>
    <dgm:pt modelId="{6FD02649-E248-4187-AB2F-6B763ECDF4F8}" type="parTrans" cxnId="{9ECA564F-47E0-4278-9C18-183179E80A78}">
      <dgm:prSet/>
      <dgm:spPr/>
      <dgm:t>
        <a:bodyPr/>
        <a:lstStyle/>
        <a:p>
          <a:endParaRPr lang="en-US"/>
        </a:p>
      </dgm:t>
    </dgm:pt>
    <dgm:pt modelId="{5B7531D4-4F98-418A-B4B0-492DAB84E507}" type="sibTrans" cxnId="{9ECA564F-47E0-4278-9C18-183179E80A78}">
      <dgm:prSet/>
      <dgm:spPr/>
      <dgm:t>
        <a:bodyPr/>
        <a:lstStyle/>
        <a:p>
          <a:endParaRPr lang="en-US"/>
        </a:p>
      </dgm:t>
    </dgm:pt>
    <dgm:pt modelId="{EC6AA854-0485-4E6F-846F-E5112855F8FC}">
      <dgm:prSet/>
      <dgm:spPr/>
      <dgm:t>
        <a:bodyPr/>
        <a:lstStyle/>
        <a:p>
          <a:r>
            <a:rPr lang="en-AU" dirty="0"/>
            <a:t>To care for sick neonates (</a:t>
          </a:r>
          <a:r>
            <a:rPr lang="en-AU" dirty="0" err="1"/>
            <a:t>eg</a:t>
          </a:r>
          <a:r>
            <a:rPr lang="en-AU" dirty="0"/>
            <a:t> easy to observe, warm)</a:t>
          </a:r>
          <a:endParaRPr lang="en-US" dirty="0"/>
        </a:p>
      </dgm:t>
    </dgm:pt>
    <dgm:pt modelId="{2143DC72-46AA-41FD-8215-D25D75707052}" type="parTrans" cxnId="{AD7100CB-F0E4-4788-8897-2F2001B6C1CC}">
      <dgm:prSet/>
      <dgm:spPr/>
      <dgm:t>
        <a:bodyPr/>
        <a:lstStyle/>
        <a:p>
          <a:endParaRPr lang="en-US"/>
        </a:p>
      </dgm:t>
    </dgm:pt>
    <dgm:pt modelId="{1061892B-A435-4D8F-A868-F5B0DCD0B9F0}" type="sibTrans" cxnId="{AD7100CB-F0E4-4788-8897-2F2001B6C1CC}">
      <dgm:prSet/>
      <dgm:spPr/>
      <dgm:t>
        <a:bodyPr/>
        <a:lstStyle/>
        <a:p>
          <a:endParaRPr lang="en-US"/>
        </a:p>
      </dgm:t>
    </dgm:pt>
    <dgm:pt modelId="{04C16B69-59A9-419B-B051-7205727FF162}">
      <dgm:prSet/>
      <dgm:spPr/>
      <dgm:t>
        <a:bodyPr/>
        <a:lstStyle/>
        <a:p>
          <a:r>
            <a:rPr lang="en-AU" dirty="0"/>
            <a:t>To provide feedback</a:t>
          </a:r>
        </a:p>
      </dgm:t>
    </dgm:pt>
    <dgm:pt modelId="{B8A55B00-08B2-43DC-B288-7FA5401E6FA5}" type="parTrans" cxnId="{9F34B093-0C47-4F6B-AF95-69AA4A042DB1}">
      <dgm:prSet/>
      <dgm:spPr/>
      <dgm:t>
        <a:bodyPr/>
        <a:lstStyle/>
        <a:p>
          <a:endParaRPr lang="en-AU"/>
        </a:p>
      </dgm:t>
    </dgm:pt>
    <dgm:pt modelId="{00337809-D99F-4683-A8AE-7C76F4049980}" type="sibTrans" cxnId="{9F34B093-0C47-4F6B-AF95-69AA4A042DB1}">
      <dgm:prSet/>
      <dgm:spPr/>
      <dgm:t>
        <a:bodyPr/>
        <a:lstStyle/>
        <a:p>
          <a:endParaRPr lang="en-AU"/>
        </a:p>
      </dgm:t>
    </dgm:pt>
    <dgm:pt modelId="{59B7ED8D-39E0-4D54-B8F0-D8F28A74C57B}" type="pres">
      <dgm:prSet presAssocID="{11F9DB04-AD6C-4276-96E5-DF952A0B06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4E8804C8-4EB9-419B-97A9-9BE437D7340C}" type="pres">
      <dgm:prSet presAssocID="{8BDDDBDC-760B-4E8B-BA61-7E0FAF4E1F1F}" presName="composite" presStyleCnt="0"/>
      <dgm:spPr/>
    </dgm:pt>
    <dgm:pt modelId="{DC89A258-00A7-4408-8356-E3DA789837E5}" type="pres">
      <dgm:prSet presAssocID="{8BDDDBDC-760B-4E8B-BA61-7E0FAF4E1F1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8D101D3-FC76-4424-BB86-BB0243158B74}" type="pres">
      <dgm:prSet presAssocID="{8BDDDBDC-760B-4E8B-BA61-7E0FAF4E1F1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143635A-8823-46EF-8503-A62422E07133}" type="pres">
      <dgm:prSet presAssocID="{71CFE8D5-F26E-4CA2-8D96-BFDE3B2209A3}" presName="space" presStyleCnt="0"/>
      <dgm:spPr/>
    </dgm:pt>
    <dgm:pt modelId="{BC12B3AB-196A-438C-BF3B-2FBBF6500A2C}" type="pres">
      <dgm:prSet presAssocID="{10403C25-15E2-4EDA-B2A1-840EF992E9C2}" presName="composite" presStyleCnt="0"/>
      <dgm:spPr/>
    </dgm:pt>
    <dgm:pt modelId="{D0D5D4B3-C028-495C-90CE-1D491E2BFB5D}" type="pres">
      <dgm:prSet presAssocID="{10403C25-15E2-4EDA-B2A1-840EF992E9C2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492E299-4EA8-4C43-A40D-F56F9A54B14A}" type="pres">
      <dgm:prSet presAssocID="{10403C25-15E2-4EDA-B2A1-840EF992E9C2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3AE5C5D-5227-4867-BA6F-DCA018E01E4B}" type="pres">
      <dgm:prSet presAssocID="{0AEBC075-07E5-421D-BC04-D0A65DCEB470}" presName="space" presStyleCnt="0"/>
      <dgm:spPr/>
    </dgm:pt>
    <dgm:pt modelId="{72EE9EEE-5CB6-49DB-B36F-C0765CB0EBC8}" type="pres">
      <dgm:prSet presAssocID="{081D6C5C-F911-42F1-991F-9553F351D3B6}" presName="composite" presStyleCnt="0"/>
      <dgm:spPr/>
    </dgm:pt>
    <dgm:pt modelId="{4EB76912-010A-42D1-B637-E2C261DC83E7}" type="pres">
      <dgm:prSet presAssocID="{081D6C5C-F911-42F1-991F-9553F351D3B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AE16A5B-339C-43E1-8954-8EAF6AB21F5A}" type="pres">
      <dgm:prSet presAssocID="{081D6C5C-F911-42F1-991F-9553F351D3B6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17FAC8C-4407-4871-A224-7C3EC361D0B2}" type="pres">
      <dgm:prSet presAssocID="{F70CFFCD-FA1E-4D14-9809-B12485E3C424}" presName="space" presStyleCnt="0"/>
      <dgm:spPr/>
    </dgm:pt>
    <dgm:pt modelId="{456F42F6-0BCA-4875-AC30-DF5A0E9D1BB5}" type="pres">
      <dgm:prSet presAssocID="{47CCD5C6-B735-4389-8C88-E01E95793036}" presName="composite" presStyleCnt="0"/>
      <dgm:spPr/>
    </dgm:pt>
    <dgm:pt modelId="{D3272E7A-FC17-4935-8F79-6A2F8F1F2A3E}" type="pres">
      <dgm:prSet presAssocID="{47CCD5C6-B735-4389-8C88-E01E9579303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C97CCAC-49CA-4C56-8862-67FF6DCCDEA0}" type="pres">
      <dgm:prSet presAssocID="{47CCD5C6-B735-4389-8C88-E01E95793036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2184C90-62F2-4E87-9A3E-E914E549E893}" srcId="{11F9DB04-AD6C-4276-96E5-DF952A0B0604}" destId="{10403C25-15E2-4EDA-B2A1-840EF992E9C2}" srcOrd="1" destOrd="0" parTransId="{320F7E70-62C6-40AB-8C20-84359C062D27}" sibTransId="{0AEBC075-07E5-421D-BC04-D0A65DCEB470}"/>
    <dgm:cxn modelId="{AD7100CB-F0E4-4788-8897-2F2001B6C1CC}" srcId="{47CCD5C6-B735-4389-8C88-E01E95793036}" destId="{EC6AA854-0485-4E6F-846F-E5112855F8FC}" srcOrd="0" destOrd="0" parTransId="{2143DC72-46AA-41FD-8215-D25D75707052}" sibTransId="{1061892B-A435-4D8F-A868-F5B0DCD0B9F0}"/>
    <dgm:cxn modelId="{BE9AF164-9BDF-4B22-911A-AB090ED94706}" type="presOf" srcId="{10403C25-15E2-4EDA-B2A1-840EF992E9C2}" destId="{D0D5D4B3-C028-495C-90CE-1D491E2BFB5D}" srcOrd="0" destOrd="0" presId="urn:microsoft.com/office/officeart/2005/8/layout/hList1"/>
    <dgm:cxn modelId="{376B32F5-3C9D-4826-9D12-359C976870F2}" type="presOf" srcId="{8BDDDBDC-760B-4E8B-BA61-7E0FAF4E1F1F}" destId="{DC89A258-00A7-4408-8356-E3DA789837E5}" srcOrd="0" destOrd="0" presId="urn:microsoft.com/office/officeart/2005/8/layout/hList1"/>
    <dgm:cxn modelId="{6ECD67E7-EB57-452E-AC27-E70789678332}" srcId="{11F9DB04-AD6C-4276-96E5-DF952A0B0604}" destId="{8BDDDBDC-760B-4E8B-BA61-7E0FAF4E1F1F}" srcOrd="0" destOrd="0" parTransId="{04847055-97B0-4606-BD01-3038DD5E1082}" sibTransId="{71CFE8D5-F26E-4CA2-8D96-BFDE3B2209A3}"/>
    <dgm:cxn modelId="{9ECA564F-47E0-4278-9C18-183179E80A78}" srcId="{11F9DB04-AD6C-4276-96E5-DF952A0B0604}" destId="{47CCD5C6-B735-4389-8C88-E01E95793036}" srcOrd="3" destOrd="0" parTransId="{6FD02649-E248-4187-AB2F-6B763ECDF4F8}" sibTransId="{5B7531D4-4F98-418A-B4B0-492DAB84E507}"/>
    <dgm:cxn modelId="{F5C8F51D-446D-437F-98AC-19F1AAD88EE6}" type="presOf" srcId="{F2D73C04-7ABE-4CB2-93E9-D68B4AA723E8}" destId="{E8D101D3-FC76-4424-BB86-BB0243158B74}" srcOrd="0" destOrd="1" presId="urn:microsoft.com/office/officeart/2005/8/layout/hList1"/>
    <dgm:cxn modelId="{EBE8F09F-2583-4EF9-96B1-419C94224A1C}" type="presOf" srcId="{081D6C5C-F911-42F1-991F-9553F351D3B6}" destId="{4EB76912-010A-42D1-B637-E2C261DC83E7}" srcOrd="0" destOrd="0" presId="urn:microsoft.com/office/officeart/2005/8/layout/hList1"/>
    <dgm:cxn modelId="{17E71385-0495-412B-BC83-0D29D938EE0A}" type="presOf" srcId="{47CCD5C6-B735-4389-8C88-E01E95793036}" destId="{D3272E7A-FC17-4935-8F79-6A2F8F1F2A3E}" srcOrd="0" destOrd="0" presId="urn:microsoft.com/office/officeart/2005/8/layout/hList1"/>
    <dgm:cxn modelId="{42DFA49C-08B3-4A6D-8C25-A99383F684DC}" srcId="{10403C25-15E2-4EDA-B2A1-840EF992E9C2}" destId="{4FA0AE80-939C-4549-9A2A-EF58D5F4B524}" srcOrd="0" destOrd="0" parTransId="{3BAF2FF0-7B44-49AE-AE59-521F06E9253C}" sibTransId="{AA404604-C0DD-4CF3-A079-E8DF55D113E5}"/>
    <dgm:cxn modelId="{9F34B093-0C47-4F6B-AF95-69AA4A042DB1}" srcId="{081D6C5C-F911-42F1-991F-9553F351D3B6}" destId="{04C16B69-59A9-419B-B051-7205727FF162}" srcOrd="0" destOrd="0" parTransId="{B8A55B00-08B2-43DC-B288-7FA5401E6FA5}" sibTransId="{00337809-D99F-4683-A8AE-7C76F4049980}"/>
    <dgm:cxn modelId="{F29E1C0C-E879-4D48-9D56-BC9575F07E6B}" srcId="{8BDDDBDC-760B-4E8B-BA61-7E0FAF4E1F1F}" destId="{F2D73C04-7ABE-4CB2-93E9-D68B4AA723E8}" srcOrd="1" destOrd="0" parTransId="{84E5BC9A-DBD5-4340-B050-1D493A32CE23}" sibTransId="{4DB26AAE-F87D-4294-A310-3F6D7A96D7D2}"/>
    <dgm:cxn modelId="{86AB6567-3A9F-4A80-A76C-5D4DF1F9C780}" type="presOf" srcId="{782362C3-0FA0-489F-BF06-BB9DA2DF2AF7}" destId="{E8D101D3-FC76-4424-BB86-BB0243158B74}" srcOrd="0" destOrd="0" presId="urn:microsoft.com/office/officeart/2005/8/layout/hList1"/>
    <dgm:cxn modelId="{26F3D129-A72A-430B-BB8A-C137A3C2E322}" type="presOf" srcId="{EC6AA854-0485-4E6F-846F-E5112855F8FC}" destId="{CC97CCAC-49CA-4C56-8862-67FF6DCCDEA0}" srcOrd="0" destOrd="0" presId="urn:microsoft.com/office/officeart/2005/8/layout/hList1"/>
    <dgm:cxn modelId="{C87CC7CC-83B8-430F-B990-3C354F889AA2}" srcId="{11F9DB04-AD6C-4276-96E5-DF952A0B0604}" destId="{081D6C5C-F911-42F1-991F-9553F351D3B6}" srcOrd="2" destOrd="0" parTransId="{650D5E52-6143-4754-805C-BCD42B11840F}" sibTransId="{F70CFFCD-FA1E-4D14-9809-B12485E3C424}"/>
    <dgm:cxn modelId="{226C3F2D-CCB4-4D01-B11E-E60E655F9A6C}" srcId="{8BDDDBDC-760B-4E8B-BA61-7E0FAF4E1F1F}" destId="{782362C3-0FA0-489F-BF06-BB9DA2DF2AF7}" srcOrd="0" destOrd="0" parTransId="{591891D8-E463-4504-AA47-9F8F92A3DEDA}" sibTransId="{F94D76B4-B31F-4573-ADD2-C789D094CA6C}"/>
    <dgm:cxn modelId="{07E909D2-C841-4357-B849-82EF34FD38D0}" type="presOf" srcId="{4FA0AE80-939C-4549-9A2A-EF58D5F4B524}" destId="{0492E299-4EA8-4C43-A40D-F56F9A54B14A}" srcOrd="0" destOrd="0" presId="urn:microsoft.com/office/officeart/2005/8/layout/hList1"/>
    <dgm:cxn modelId="{8AC25ED0-69BF-49C2-9AEB-4288208F9B0F}" type="presOf" srcId="{04C16B69-59A9-419B-B051-7205727FF162}" destId="{AAE16A5B-339C-43E1-8954-8EAF6AB21F5A}" srcOrd="0" destOrd="0" presId="urn:microsoft.com/office/officeart/2005/8/layout/hList1"/>
    <dgm:cxn modelId="{16DCB0A0-67B5-4C58-9BF6-011928B7C188}" type="presOf" srcId="{11F9DB04-AD6C-4276-96E5-DF952A0B0604}" destId="{59B7ED8D-39E0-4D54-B8F0-D8F28A74C57B}" srcOrd="0" destOrd="0" presId="urn:microsoft.com/office/officeart/2005/8/layout/hList1"/>
    <dgm:cxn modelId="{2FAC9D25-96FF-47A0-A12C-F8AEA537CAC5}" type="presParOf" srcId="{59B7ED8D-39E0-4D54-B8F0-D8F28A74C57B}" destId="{4E8804C8-4EB9-419B-97A9-9BE437D7340C}" srcOrd="0" destOrd="0" presId="urn:microsoft.com/office/officeart/2005/8/layout/hList1"/>
    <dgm:cxn modelId="{06D25766-F953-4898-AA88-77B934F31DFA}" type="presParOf" srcId="{4E8804C8-4EB9-419B-97A9-9BE437D7340C}" destId="{DC89A258-00A7-4408-8356-E3DA789837E5}" srcOrd="0" destOrd="0" presId="urn:microsoft.com/office/officeart/2005/8/layout/hList1"/>
    <dgm:cxn modelId="{039D55A5-4F12-40C9-B8AD-7EF697CD86AC}" type="presParOf" srcId="{4E8804C8-4EB9-419B-97A9-9BE437D7340C}" destId="{E8D101D3-FC76-4424-BB86-BB0243158B74}" srcOrd="1" destOrd="0" presId="urn:microsoft.com/office/officeart/2005/8/layout/hList1"/>
    <dgm:cxn modelId="{74911E8D-41FC-44C8-960A-C22206CEA45F}" type="presParOf" srcId="{59B7ED8D-39E0-4D54-B8F0-D8F28A74C57B}" destId="{4143635A-8823-46EF-8503-A62422E07133}" srcOrd="1" destOrd="0" presId="urn:microsoft.com/office/officeart/2005/8/layout/hList1"/>
    <dgm:cxn modelId="{C2DCAE40-7182-46F1-ACE2-55B432454D5F}" type="presParOf" srcId="{59B7ED8D-39E0-4D54-B8F0-D8F28A74C57B}" destId="{BC12B3AB-196A-438C-BF3B-2FBBF6500A2C}" srcOrd="2" destOrd="0" presId="urn:microsoft.com/office/officeart/2005/8/layout/hList1"/>
    <dgm:cxn modelId="{19996B9A-1D50-4875-A75B-6DB292584A0C}" type="presParOf" srcId="{BC12B3AB-196A-438C-BF3B-2FBBF6500A2C}" destId="{D0D5D4B3-C028-495C-90CE-1D491E2BFB5D}" srcOrd="0" destOrd="0" presId="urn:microsoft.com/office/officeart/2005/8/layout/hList1"/>
    <dgm:cxn modelId="{E094F885-628F-4FF2-8CD2-C34B38C9EE48}" type="presParOf" srcId="{BC12B3AB-196A-438C-BF3B-2FBBF6500A2C}" destId="{0492E299-4EA8-4C43-A40D-F56F9A54B14A}" srcOrd="1" destOrd="0" presId="urn:microsoft.com/office/officeart/2005/8/layout/hList1"/>
    <dgm:cxn modelId="{B0501E92-6393-4357-B3BA-1FB5F2E8E887}" type="presParOf" srcId="{59B7ED8D-39E0-4D54-B8F0-D8F28A74C57B}" destId="{33AE5C5D-5227-4867-BA6F-DCA018E01E4B}" srcOrd="3" destOrd="0" presId="urn:microsoft.com/office/officeart/2005/8/layout/hList1"/>
    <dgm:cxn modelId="{E155118A-06CD-4DB7-B5C4-DF9E5744C033}" type="presParOf" srcId="{59B7ED8D-39E0-4D54-B8F0-D8F28A74C57B}" destId="{72EE9EEE-5CB6-49DB-B36F-C0765CB0EBC8}" srcOrd="4" destOrd="0" presId="urn:microsoft.com/office/officeart/2005/8/layout/hList1"/>
    <dgm:cxn modelId="{6817E100-7260-490D-8649-17CDDD029DBD}" type="presParOf" srcId="{72EE9EEE-5CB6-49DB-B36F-C0765CB0EBC8}" destId="{4EB76912-010A-42D1-B637-E2C261DC83E7}" srcOrd="0" destOrd="0" presId="urn:microsoft.com/office/officeart/2005/8/layout/hList1"/>
    <dgm:cxn modelId="{7B84FC2E-FA84-4C4B-AB26-37B58AB7A57E}" type="presParOf" srcId="{72EE9EEE-5CB6-49DB-B36F-C0765CB0EBC8}" destId="{AAE16A5B-339C-43E1-8954-8EAF6AB21F5A}" srcOrd="1" destOrd="0" presId="urn:microsoft.com/office/officeart/2005/8/layout/hList1"/>
    <dgm:cxn modelId="{441BDF67-DAD5-4D51-9C9C-061A88712DDE}" type="presParOf" srcId="{59B7ED8D-39E0-4D54-B8F0-D8F28A74C57B}" destId="{C17FAC8C-4407-4871-A224-7C3EC361D0B2}" srcOrd="5" destOrd="0" presId="urn:microsoft.com/office/officeart/2005/8/layout/hList1"/>
    <dgm:cxn modelId="{CDB08AEC-AEFD-4701-A1FB-95BF9B09550F}" type="presParOf" srcId="{59B7ED8D-39E0-4D54-B8F0-D8F28A74C57B}" destId="{456F42F6-0BCA-4875-AC30-DF5A0E9D1BB5}" srcOrd="6" destOrd="0" presId="urn:microsoft.com/office/officeart/2005/8/layout/hList1"/>
    <dgm:cxn modelId="{602D5F36-F5C6-473D-971D-6925B66A38E4}" type="presParOf" srcId="{456F42F6-0BCA-4875-AC30-DF5A0E9D1BB5}" destId="{D3272E7A-FC17-4935-8F79-6A2F8F1F2A3E}" srcOrd="0" destOrd="0" presId="urn:microsoft.com/office/officeart/2005/8/layout/hList1"/>
    <dgm:cxn modelId="{1CD67FDD-E315-4193-9821-78F148B129B9}" type="presParOf" srcId="{456F42F6-0BCA-4875-AC30-DF5A0E9D1BB5}" destId="{CC97CCAC-49CA-4C56-8862-67FF6DCCDE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6C1C47-A496-4C81-A0AF-821EE53CC07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281A0D8-D255-4A79-821E-207398B224F3}">
      <dgm:prSet/>
      <dgm:spPr/>
      <dgm:t>
        <a:bodyPr/>
        <a:lstStyle/>
        <a:p>
          <a:r>
            <a:rPr lang="en-AU"/>
            <a:t>What should we expect health centres and hospitals to do if referral is not possible?</a:t>
          </a:r>
          <a:endParaRPr lang="en-US"/>
        </a:p>
      </dgm:t>
    </dgm:pt>
    <dgm:pt modelId="{5B95A054-A934-49DF-A03F-640E40FA3B71}" type="parTrans" cxnId="{FC065847-C0B8-42B9-8701-64D3067F26DB}">
      <dgm:prSet/>
      <dgm:spPr/>
      <dgm:t>
        <a:bodyPr/>
        <a:lstStyle/>
        <a:p>
          <a:endParaRPr lang="en-US"/>
        </a:p>
      </dgm:t>
    </dgm:pt>
    <dgm:pt modelId="{9090FE84-C89D-4385-B47B-25EBCA98B6C3}" type="sibTrans" cxnId="{FC065847-C0B8-42B9-8701-64D3067F26DB}">
      <dgm:prSet/>
      <dgm:spPr/>
      <dgm:t>
        <a:bodyPr/>
        <a:lstStyle/>
        <a:p>
          <a:endParaRPr lang="en-US"/>
        </a:p>
      </dgm:t>
    </dgm:pt>
    <dgm:pt modelId="{B7C1CE3C-F410-435C-84B6-4E4D78C2C1F5}">
      <dgm:prSet/>
      <dgm:spPr/>
      <dgm:t>
        <a:bodyPr/>
        <a:lstStyle/>
        <a:p>
          <a:r>
            <a:rPr lang="en-AU"/>
            <a:t>What (if anything is needed) provincial and central hospitals?</a:t>
          </a:r>
          <a:endParaRPr lang="en-US"/>
        </a:p>
      </dgm:t>
    </dgm:pt>
    <dgm:pt modelId="{EBA6ECFF-411F-4B0B-AE4B-1F72B54F57DF}" type="parTrans" cxnId="{EC5B8C30-DFB2-4D05-97F7-55005FED6F1F}">
      <dgm:prSet/>
      <dgm:spPr/>
      <dgm:t>
        <a:bodyPr/>
        <a:lstStyle/>
        <a:p>
          <a:endParaRPr lang="en-US"/>
        </a:p>
      </dgm:t>
    </dgm:pt>
    <dgm:pt modelId="{7C3DB274-8FCB-45C1-8727-4BD25EFD66AF}" type="sibTrans" cxnId="{EC5B8C30-DFB2-4D05-97F7-55005FED6F1F}">
      <dgm:prSet/>
      <dgm:spPr/>
      <dgm:t>
        <a:bodyPr/>
        <a:lstStyle/>
        <a:p>
          <a:endParaRPr lang="en-US"/>
        </a:p>
      </dgm:t>
    </dgm:pt>
    <dgm:pt modelId="{64F667DF-89D6-4696-9A6E-B0EE614F3B5F}" type="pres">
      <dgm:prSet presAssocID="{926C1C47-A496-4C81-A0AF-821EE53CC07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5BBF019C-1518-477D-B587-BB65AA2CA675}" type="pres">
      <dgm:prSet presAssocID="{A281A0D8-D255-4A79-821E-207398B224F3}" presName="compNode" presStyleCnt="0"/>
      <dgm:spPr/>
    </dgm:pt>
    <dgm:pt modelId="{DEEE35A0-BFB1-4F43-BCB9-AC06E678EFBF}" type="pres">
      <dgm:prSet presAssocID="{A281A0D8-D255-4A79-821E-207398B224F3}" presName="bgRect" presStyleLbl="bgShp" presStyleIdx="0" presStyleCnt="2"/>
      <dgm:spPr/>
    </dgm:pt>
    <dgm:pt modelId="{BF2F6E0C-1B3F-4EE4-B43D-4F6CF8D775CF}" type="pres">
      <dgm:prSet presAssocID="{A281A0D8-D255-4A79-821E-207398B224F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07F8CBEE-1BB7-4FDD-9B90-289DC78D3329}" type="pres">
      <dgm:prSet presAssocID="{A281A0D8-D255-4A79-821E-207398B224F3}" presName="spaceRect" presStyleCnt="0"/>
      <dgm:spPr/>
    </dgm:pt>
    <dgm:pt modelId="{A535E03C-D187-4A47-A31C-07FF29ED3D15}" type="pres">
      <dgm:prSet presAssocID="{A281A0D8-D255-4A79-821E-207398B224F3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81909361-C20B-48BF-A87F-1CA1BD4900FC}" type="pres">
      <dgm:prSet presAssocID="{9090FE84-C89D-4385-B47B-25EBCA98B6C3}" presName="sibTrans" presStyleCnt="0"/>
      <dgm:spPr/>
    </dgm:pt>
    <dgm:pt modelId="{4B888B69-023C-46C7-AE52-30846DF493AC}" type="pres">
      <dgm:prSet presAssocID="{B7C1CE3C-F410-435C-84B6-4E4D78C2C1F5}" presName="compNode" presStyleCnt="0"/>
      <dgm:spPr/>
    </dgm:pt>
    <dgm:pt modelId="{728ABD9E-10C3-48AB-BBBB-90A79E6BBF29}" type="pres">
      <dgm:prSet presAssocID="{B7C1CE3C-F410-435C-84B6-4E4D78C2C1F5}" presName="bgRect" presStyleLbl="bgShp" presStyleIdx="1" presStyleCnt="2"/>
      <dgm:spPr/>
    </dgm:pt>
    <dgm:pt modelId="{BF6A969E-D367-449A-AF40-17B2364BB145}" type="pres">
      <dgm:prSet presAssocID="{B7C1CE3C-F410-435C-84B6-4E4D78C2C1F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FBB329BC-C280-42C1-AAC8-90AC72A7C034}" type="pres">
      <dgm:prSet presAssocID="{B7C1CE3C-F410-435C-84B6-4E4D78C2C1F5}" presName="spaceRect" presStyleCnt="0"/>
      <dgm:spPr/>
    </dgm:pt>
    <dgm:pt modelId="{E81973DC-CE74-48D6-A8D7-F6CDD1492C7A}" type="pres">
      <dgm:prSet presAssocID="{B7C1CE3C-F410-435C-84B6-4E4D78C2C1F5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</dgm:ptLst>
  <dgm:cxnLst>
    <dgm:cxn modelId="{A28F5D79-5228-413B-92B0-07D6BAAA8DFD}" type="presOf" srcId="{926C1C47-A496-4C81-A0AF-821EE53CC072}" destId="{64F667DF-89D6-4696-9A6E-B0EE614F3B5F}" srcOrd="0" destOrd="0" presId="urn:microsoft.com/office/officeart/2018/2/layout/IconVerticalSolidList"/>
    <dgm:cxn modelId="{FC065847-C0B8-42B9-8701-64D3067F26DB}" srcId="{926C1C47-A496-4C81-A0AF-821EE53CC072}" destId="{A281A0D8-D255-4A79-821E-207398B224F3}" srcOrd="0" destOrd="0" parTransId="{5B95A054-A934-49DF-A03F-640E40FA3B71}" sibTransId="{9090FE84-C89D-4385-B47B-25EBCA98B6C3}"/>
    <dgm:cxn modelId="{EC5B8C30-DFB2-4D05-97F7-55005FED6F1F}" srcId="{926C1C47-A496-4C81-A0AF-821EE53CC072}" destId="{B7C1CE3C-F410-435C-84B6-4E4D78C2C1F5}" srcOrd="1" destOrd="0" parTransId="{EBA6ECFF-411F-4B0B-AE4B-1F72B54F57DF}" sibTransId="{7C3DB274-8FCB-45C1-8727-4BD25EFD66AF}"/>
    <dgm:cxn modelId="{74163437-8494-4111-BC93-3029168A0EC8}" type="presOf" srcId="{A281A0D8-D255-4A79-821E-207398B224F3}" destId="{A535E03C-D187-4A47-A31C-07FF29ED3D15}" srcOrd="0" destOrd="0" presId="urn:microsoft.com/office/officeart/2018/2/layout/IconVerticalSolidList"/>
    <dgm:cxn modelId="{28E05D99-EFFE-444D-A5E6-F7EE1582B931}" type="presOf" srcId="{B7C1CE3C-F410-435C-84B6-4E4D78C2C1F5}" destId="{E81973DC-CE74-48D6-A8D7-F6CDD1492C7A}" srcOrd="0" destOrd="0" presId="urn:microsoft.com/office/officeart/2018/2/layout/IconVerticalSolidList"/>
    <dgm:cxn modelId="{238013F3-7661-4EFB-B2DC-0B58D94680EC}" type="presParOf" srcId="{64F667DF-89D6-4696-9A6E-B0EE614F3B5F}" destId="{5BBF019C-1518-477D-B587-BB65AA2CA675}" srcOrd="0" destOrd="0" presId="urn:microsoft.com/office/officeart/2018/2/layout/IconVerticalSolidList"/>
    <dgm:cxn modelId="{E8648F20-3588-4284-A9AA-F2DD480A9A91}" type="presParOf" srcId="{5BBF019C-1518-477D-B587-BB65AA2CA675}" destId="{DEEE35A0-BFB1-4F43-BCB9-AC06E678EFBF}" srcOrd="0" destOrd="0" presId="urn:microsoft.com/office/officeart/2018/2/layout/IconVerticalSolidList"/>
    <dgm:cxn modelId="{10B4A890-7CFC-4B30-A3A4-C5E72E6184F9}" type="presParOf" srcId="{5BBF019C-1518-477D-B587-BB65AA2CA675}" destId="{BF2F6E0C-1B3F-4EE4-B43D-4F6CF8D775CF}" srcOrd="1" destOrd="0" presId="urn:microsoft.com/office/officeart/2018/2/layout/IconVerticalSolidList"/>
    <dgm:cxn modelId="{B29BD5C6-6568-43A6-9543-C5E0855578A3}" type="presParOf" srcId="{5BBF019C-1518-477D-B587-BB65AA2CA675}" destId="{07F8CBEE-1BB7-4FDD-9B90-289DC78D3329}" srcOrd="2" destOrd="0" presId="urn:microsoft.com/office/officeart/2018/2/layout/IconVerticalSolidList"/>
    <dgm:cxn modelId="{0B85FF4F-E6E7-4D22-B321-AB275776A4A6}" type="presParOf" srcId="{5BBF019C-1518-477D-B587-BB65AA2CA675}" destId="{A535E03C-D187-4A47-A31C-07FF29ED3D15}" srcOrd="3" destOrd="0" presId="urn:microsoft.com/office/officeart/2018/2/layout/IconVerticalSolidList"/>
    <dgm:cxn modelId="{A55FF86A-1C29-4FFB-9049-E276AD2D7131}" type="presParOf" srcId="{64F667DF-89D6-4696-9A6E-B0EE614F3B5F}" destId="{81909361-C20B-48BF-A87F-1CA1BD4900FC}" srcOrd="1" destOrd="0" presId="urn:microsoft.com/office/officeart/2018/2/layout/IconVerticalSolidList"/>
    <dgm:cxn modelId="{A7E165AA-8DF6-4FD6-B6E4-5D692D004A69}" type="presParOf" srcId="{64F667DF-89D6-4696-9A6E-B0EE614F3B5F}" destId="{4B888B69-023C-46C7-AE52-30846DF493AC}" srcOrd="2" destOrd="0" presId="urn:microsoft.com/office/officeart/2018/2/layout/IconVerticalSolidList"/>
    <dgm:cxn modelId="{450E8C5C-BE9F-426B-9F0C-5A64AD3D1A21}" type="presParOf" srcId="{4B888B69-023C-46C7-AE52-30846DF493AC}" destId="{728ABD9E-10C3-48AB-BBBB-90A79E6BBF29}" srcOrd="0" destOrd="0" presId="urn:microsoft.com/office/officeart/2018/2/layout/IconVerticalSolidList"/>
    <dgm:cxn modelId="{039C74E0-0378-4164-8962-2303D435ECF5}" type="presParOf" srcId="{4B888B69-023C-46C7-AE52-30846DF493AC}" destId="{BF6A969E-D367-449A-AF40-17B2364BB145}" srcOrd="1" destOrd="0" presId="urn:microsoft.com/office/officeart/2018/2/layout/IconVerticalSolidList"/>
    <dgm:cxn modelId="{ED2BBCFF-6081-4497-99AB-A3C43AAAC962}" type="presParOf" srcId="{4B888B69-023C-46C7-AE52-30846DF493AC}" destId="{FBB329BC-C280-42C1-AAC8-90AC72A7C034}" srcOrd="2" destOrd="0" presId="urn:microsoft.com/office/officeart/2018/2/layout/IconVerticalSolidList"/>
    <dgm:cxn modelId="{48583A4B-70D5-47DD-9B67-58301F944FD4}" type="presParOf" srcId="{4B888B69-023C-46C7-AE52-30846DF493AC}" destId="{E81973DC-CE74-48D6-A8D7-F6CDD1492C7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8432A-F988-4EA5-827E-CF17D96342BB}" type="datetimeFigureOut">
              <a:rPr lang="en-AU" smtClean="0"/>
              <a:t>23/04/2019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95A8-2615-474B-9CEE-FCD96935B0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347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Worth</a:t>
            </a:r>
            <a:r>
              <a:rPr lang="en-AU" baseline="0" dirty="0"/>
              <a:t> mentioning that there has been a large investment and focus on EENC. But for the sick and preterm newborns there has been little focus. Some hospitals had been targeted through Pocketbook training, some through specific donors (</a:t>
            </a:r>
            <a:r>
              <a:rPr lang="en-AU" baseline="0" dirty="0" err="1"/>
              <a:t>eg</a:t>
            </a:r>
            <a:r>
              <a:rPr lang="en-AU" baseline="0" dirty="0"/>
              <a:t> Lao-Swiss) but large gaps.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895A8-2615-474B-9CEE-FCD96935B0F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196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Some of these require investment</a:t>
            </a:r>
            <a:r>
              <a:rPr lang="en-AU" baseline="0" dirty="0"/>
              <a:t> in equipment, most require us to train staff better and all of the resources are available in IMNCI and Pocketbook training modules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895A8-2615-474B-9CEE-FCD96935B0F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299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895A8-2615-474B-9CEE-FCD96935B0F2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283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977F-BAA6-490F-8A58-4C3CA53FA62E}" type="datetimeFigureOut">
              <a:rPr lang="en-AU" smtClean="0"/>
              <a:t>23/04/2019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1755-9F44-4FC2-8F2C-3EA3CEED8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448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977F-BAA6-490F-8A58-4C3CA53FA62E}" type="datetimeFigureOut">
              <a:rPr lang="en-AU" smtClean="0"/>
              <a:t>23/04/2019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1755-9F44-4FC2-8F2C-3EA3CEED8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919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977F-BAA6-490F-8A58-4C3CA53FA62E}" type="datetimeFigureOut">
              <a:rPr lang="en-AU" smtClean="0"/>
              <a:t>23/04/2019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1755-9F44-4FC2-8F2C-3EA3CEED8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591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977F-BAA6-490F-8A58-4C3CA53FA62E}" type="datetimeFigureOut">
              <a:rPr lang="en-AU" smtClean="0"/>
              <a:t>23/04/2019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1755-9F44-4FC2-8F2C-3EA3CEED8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535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977F-BAA6-490F-8A58-4C3CA53FA62E}" type="datetimeFigureOut">
              <a:rPr lang="en-AU" smtClean="0"/>
              <a:t>23/04/2019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1755-9F44-4FC2-8F2C-3EA3CEED8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830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977F-BAA6-490F-8A58-4C3CA53FA62E}" type="datetimeFigureOut">
              <a:rPr lang="en-AU" smtClean="0"/>
              <a:t>23/04/2019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1755-9F44-4FC2-8F2C-3EA3CEED8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12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977F-BAA6-490F-8A58-4C3CA53FA62E}" type="datetimeFigureOut">
              <a:rPr lang="en-AU" smtClean="0"/>
              <a:t>23/04/2019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1755-9F44-4FC2-8F2C-3EA3CEED8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593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977F-BAA6-490F-8A58-4C3CA53FA62E}" type="datetimeFigureOut">
              <a:rPr lang="en-AU" smtClean="0"/>
              <a:t>23/04/2019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1755-9F44-4FC2-8F2C-3EA3CEED8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015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977F-BAA6-490F-8A58-4C3CA53FA62E}" type="datetimeFigureOut">
              <a:rPr lang="en-AU" smtClean="0"/>
              <a:t>23/04/2019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1755-9F44-4FC2-8F2C-3EA3CEED8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005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977F-BAA6-490F-8A58-4C3CA53FA62E}" type="datetimeFigureOut">
              <a:rPr lang="en-AU" smtClean="0"/>
              <a:t>23/04/2019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1755-9F44-4FC2-8F2C-3EA3CEED8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913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977F-BAA6-490F-8A58-4C3CA53FA62E}" type="datetimeFigureOut">
              <a:rPr lang="en-AU" smtClean="0"/>
              <a:t>23/04/2019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1755-9F44-4FC2-8F2C-3EA3CEED8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024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1977F-BAA6-490F-8A58-4C3CA53FA62E}" type="datetimeFigureOut">
              <a:rPr lang="en-AU" smtClean="0"/>
              <a:t>23/04/2019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41755-9F44-4FC2-8F2C-3EA3CEED89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918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AU" sz="4700"/>
              <a:t>Priorities for managing sick newborns using IMNCI: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AU"/>
              <a:t>Experiences from Lao PDR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5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33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have other countries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Uganda – </a:t>
            </a:r>
            <a:r>
              <a:rPr lang="en-AU" u="sng" dirty="0"/>
              <a:t>Two-staged introduction of standards</a:t>
            </a:r>
          </a:p>
          <a:p>
            <a:pPr lvl="1"/>
            <a:r>
              <a:rPr lang="en-AU" dirty="0"/>
              <a:t>Level 1: </a:t>
            </a:r>
          </a:p>
          <a:p>
            <a:pPr lvl="2"/>
            <a:r>
              <a:rPr lang="en-AU" dirty="0"/>
              <a:t>Monthly audit and review of neonatal data</a:t>
            </a:r>
          </a:p>
          <a:p>
            <a:pPr lvl="2"/>
            <a:r>
              <a:rPr lang="en-AU" dirty="0"/>
              <a:t>Guidelines</a:t>
            </a:r>
          </a:p>
          <a:p>
            <a:pPr lvl="2"/>
            <a:r>
              <a:rPr lang="en-AU" dirty="0"/>
              <a:t>Training in recognition and immediate treatment of danger signs/sepsis</a:t>
            </a:r>
          </a:p>
          <a:p>
            <a:pPr lvl="2"/>
            <a:r>
              <a:rPr lang="en-AU" dirty="0"/>
              <a:t>Training in medication, neonatal feeds and IV fluid administration</a:t>
            </a:r>
          </a:p>
          <a:p>
            <a:pPr lvl="2"/>
            <a:r>
              <a:rPr lang="en-AU" dirty="0"/>
              <a:t>Kangaroo Care</a:t>
            </a:r>
          </a:p>
          <a:p>
            <a:pPr lvl="2"/>
            <a:r>
              <a:rPr lang="en-AU" dirty="0"/>
              <a:t>Improved infection control</a:t>
            </a:r>
          </a:p>
          <a:p>
            <a:pPr lvl="2"/>
            <a:r>
              <a:rPr lang="en-AU" dirty="0">
                <a:solidFill>
                  <a:schemeClr val="accent1"/>
                </a:solidFill>
              </a:rPr>
              <a:t>Neonatal mortality reduced from 48% to 40%</a:t>
            </a:r>
          </a:p>
          <a:p>
            <a:pPr lvl="1"/>
            <a:r>
              <a:rPr lang="en-AU" dirty="0"/>
              <a:t>Level 2</a:t>
            </a:r>
          </a:p>
          <a:p>
            <a:pPr lvl="2"/>
            <a:r>
              <a:rPr lang="en-AU" dirty="0"/>
              <a:t>For specific neonatal unit (equipment and specific staff)</a:t>
            </a:r>
          </a:p>
          <a:p>
            <a:pPr lvl="2"/>
            <a:r>
              <a:rPr lang="en-AU" dirty="0">
                <a:solidFill>
                  <a:schemeClr val="accent1"/>
                </a:solidFill>
              </a:rPr>
              <a:t>Neonatal mortality reduced from 40 to 21%</a:t>
            </a:r>
          </a:p>
          <a:p>
            <a:pPr lvl="2"/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8021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What is the benefit of minimum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AU" sz="2400">
                <a:solidFill>
                  <a:srgbClr val="000000"/>
                </a:solidFill>
              </a:rPr>
              <a:t>Minimum standards set a level against which you can</a:t>
            </a:r>
          </a:p>
          <a:p>
            <a:pPr lvl="1"/>
            <a:r>
              <a:rPr lang="en-AU">
                <a:solidFill>
                  <a:srgbClr val="000000"/>
                </a:solidFill>
              </a:rPr>
              <a:t>Measure practice</a:t>
            </a:r>
          </a:p>
          <a:p>
            <a:pPr lvl="1"/>
            <a:r>
              <a:rPr lang="en-AU">
                <a:solidFill>
                  <a:srgbClr val="000000"/>
                </a:solidFill>
              </a:rPr>
              <a:t>Provide feedback</a:t>
            </a:r>
          </a:p>
          <a:p>
            <a:pPr lvl="1"/>
            <a:r>
              <a:rPr lang="en-AU">
                <a:solidFill>
                  <a:srgbClr val="000000"/>
                </a:solidFill>
              </a:rPr>
              <a:t>Show improvement</a:t>
            </a:r>
          </a:p>
          <a:p>
            <a:pPr lvl="1"/>
            <a:endParaRPr lang="en-AU">
              <a:solidFill>
                <a:srgbClr val="000000"/>
              </a:solidFill>
            </a:endParaRPr>
          </a:p>
          <a:p>
            <a:r>
              <a:rPr lang="en-AU" sz="2400">
                <a:solidFill>
                  <a:srgbClr val="000000"/>
                </a:solidFill>
              </a:rPr>
              <a:t>You are not “aiming high”. You are saying everyone should be able to reach this standard.</a:t>
            </a:r>
          </a:p>
        </p:txBody>
      </p:sp>
    </p:spTree>
    <p:extLst>
      <p:ext uri="{BB962C8B-B14F-4D97-AF65-F5344CB8AC3E}">
        <p14:creationId xmlns:p14="http://schemas.microsoft.com/office/powerpoint/2010/main" val="890025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Possible minimal standards; health centres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B7EA10EF-8DCD-4386-84B7-5309F10BE4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7801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938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Possible minimal standards; district hospitals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102AAB43-E983-40AE-BDF0-71201AD91A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97330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8505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dirty="0"/>
              <a:t>What more might be needed?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825B9CED-8B40-4C7C-B1EE-8D9B084F29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832032"/>
              </p:ext>
            </p:extLst>
          </p:nvPr>
        </p:nvGraphicFramePr>
        <p:xfrm>
          <a:off x="838200" y="184617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4903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Other questions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3D71DF56-2DFC-439C-A5EB-42F3455EB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09511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6827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AU" dirty="0"/>
              <a:t>Possible strategies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 fontScale="92500" lnSpcReduction="20000"/>
          </a:bodyPr>
          <a:lstStyle/>
          <a:p>
            <a:r>
              <a:rPr lang="en-AU" sz="2400" dirty="0"/>
              <a:t>Sick newborn module using new IMNCI approach is currently being developed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dirty="0"/>
              <a:t>For health centres</a:t>
            </a:r>
          </a:p>
          <a:p>
            <a:pPr marL="457200" lvl="1" indent="0">
              <a:buNone/>
            </a:pPr>
            <a:endParaRPr lang="en-AU" dirty="0"/>
          </a:p>
          <a:p>
            <a:r>
              <a:rPr lang="en-AU" sz="2400" dirty="0"/>
              <a:t>Sick newborn and LBW module for Pocketbook already available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dirty="0"/>
              <a:t>For district hospitals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dirty="0"/>
              <a:t>Currently being rolled out in a “bundle” with rest of Pocketbook training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dirty="0"/>
              <a:t>Option is to focus on Sick Newborn module in more hospitals</a:t>
            </a:r>
          </a:p>
          <a:p>
            <a:pPr marL="457200" lvl="1" indent="0">
              <a:buNone/>
            </a:pPr>
            <a:endParaRPr lang="en-AU" dirty="0"/>
          </a:p>
          <a:p>
            <a:r>
              <a:rPr lang="en-AU" sz="2400" dirty="0"/>
              <a:t>Need to ensure it is aligned to other standards (Essential Medicines, Facility standards for equipment and services)</a:t>
            </a:r>
          </a:p>
          <a:p>
            <a:endParaRPr lang="en-AU" sz="2400" dirty="0"/>
          </a:p>
          <a:p>
            <a:r>
              <a:rPr lang="en-AU" sz="2400" dirty="0"/>
              <a:t>Could be done as research/evaluation to demonstrate impact on mortality</a:t>
            </a:r>
          </a:p>
          <a:p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52177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24084" cy="4351338"/>
          </a:xfrm>
        </p:spPr>
        <p:txBody>
          <a:bodyPr>
            <a:normAutofit/>
          </a:bodyPr>
          <a:lstStyle/>
          <a:p>
            <a:r>
              <a:rPr lang="en-AU" dirty="0"/>
              <a:t>Under 5 mortality is improving</a:t>
            </a:r>
          </a:p>
          <a:p>
            <a:r>
              <a:rPr lang="en-AU" dirty="0"/>
              <a:t>So is neonatal mortality       </a:t>
            </a:r>
          </a:p>
          <a:p>
            <a:pPr marL="0" indent="0">
              <a:buNone/>
            </a:pPr>
            <a:r>
              <a:rPr lang="en-AU" dirty="0"/>
              <a:t>…but not as fast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329" t="37237" r="18619" b="17598"/>
          <a:stretch/>
        </p:blipFill>
        <p:spPr>
          <a:xfrm>
            <a:off x="4240957" y="1348757"/>
            <a:ext cx="7951043" cy="439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41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3404EE-577E-4835-9510-05FB73A52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B6CBA0-A419-43F5-A493-3BA638A47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351338"/>
          </a:xfrm>
        </p:spPr>
        <p:txBody>
          <a:bodyPr/>
          <a:lstStyle/>
          <a:p>
            <a:r>
              <a:rPr lang="en-AU" dirty="0"/>
              <a:t>Over time neonatal deaths account for a greater proportion of child deaths.</a:t>
            </a:r>
          </a:p>
          <a:p>
            <a:endParaRPr lang="en-AU" dirty="0"/>
          </a:p>
          <a:p>
            <a:r>
              <a:rPr lang="en-AU" dirty="0"/>
              <a:t>If we are going to continue to improve child deaths, we must improve infant and newborn mortality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8D9423-3B64-447B-90A4-190893E11C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2C5B0D3-1761-427E-AE6A-8FE833A86C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41" t="11051" r="16141" b="10030"/>
          <a:stretch/>
        </p:blipFill>
        <p:spPr>
          <a:xfrm>
            <a:off x="5911273" y="1825625"/>
            <a:ext cx="5837118" cy="4329812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63244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000000"/>
                </a:solidFill>
              </a:rPr>
              <a:t>Neonatal death</a:t>
            </a:r>
          </a:p>
        </p:txBody>
      </p:sp>
      <p:sp>
        <p:nvSpPr>
          <p:cNvPr id="15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A person sitting on a bed&#10;&#10;Description automatically generated">
            <a:extLst>
              <a:ext uri="{FF2B5EF4-FFF2-40B4-BE49-F238E27FC236}">
                <a16:creationId xmlns:a16="http://schemas.microsoft.com/office/drawing/2014/main" xmlns="" id="{CAC13064-216E-402B-BEDF-1D9C760ADC2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3" r="10291" b="-2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2000" dirty="0">
                <a:solidFill>
                  <a:srgbClr val="000000"/>
                </a:solidFill>
              </a:rPr>
              <a:t>Neonatal death make up an increasing proportion of child deaths and require specific action</a:t>
            </a:r>
          </a:p>
          <a:p>
            <a:r>
              <a:rPr lang="en-AU" sz="2000" dirty="0">
                <a:solidFill>
                  <a:srgbClr val="000000"/>
                </a:solidFill>
              </a:rPr>
              <a:t>EENC focuses on;</a:t>
            </a:r>
          </a:p>
          <a:p>
            <a:pPr lvl="1"/>
            <a:r>
              <a:rPr lang="en-AU" sz="2000" dirty="0">
                <a:solidFill>
                  <a:srgbClr val="000000"/>
                </a:solidFill>
              </a:rPr>
              <a:t>Essential interventions at delivery</a:t>
            </a:r>
          </a:p>
          <a:p>
            <a:pPr lvl="1"/>
            <a:r>
              <a:rPr lang="en-AU" sz="2000" dirty="0">
                <a:solidFill>
                  <a:srgbClr val="000000"/>
                </a:solidFill>
              </a:rPr>
              <a:t>KMC </a:t>
            </a:r>
          </a:p>
          <a:p>
            <a:r>
              <a:rPr lang="en-AU" sz="2000" dirty="0">
                <a:solidFill>
                  <a:srgbClr val="000000"/>
                </a:solidFill>
              </a:rPr>
              <a:t>But once unwell or when presenting sick from home IMNCI is essential</a:t>
            </a:r>
          </a:p>
          <a:p>
            <a:pPr lvl="1"/>
            <a:r>
              <a:rPr lang="en-AU" sz="2000" dirty="0">
                <a:solidFill>
                  <a:srgbClr val="000000"/>
                </a:solidFill>
              </a:rPr>
              <a:t>IMNCI for outpatients </a:t>
            </a:r>
          </a:p>
          <a:p>
            <a:pPr lvl="1"/>
            <a:r>
              <a:rPr lang="en-AU" sz="2000" dirty="0">
                <a:solidFill>
                  <a:srgbClr val="000000"/>
                </a:solidFill>
              </a:rPr>
              <a:t>WHO Pocketbook of Hospital Care                                                                                                                                                         for inpatients</a:t>
            </a:r>
          </a:p>
        </p:txBody>
      </p:sp>
    </p:spTree>
    <p:extLst>
      <p:ext uri="{BB962C8B-B14F-4D97-AF65-F5344CB8AC3E}">
        <p14:creationId xmlns:p14="http://schemas.microsoft.com/office/powerpoint/2010/main" val="239627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AU"/>
              <a:t>How can IMNCI help?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AU"/>
              <a:t>During IMNCI and Pocketbook implementation many health facilities describe cases where care could be improved </a:t>
            </a:r>
          </a:p>
          <a:p>
            <a:r>
              <a:rPr lang="en-AU"/>
              <a:t>For example</a:t>
            </a:r>
          </a:p>
          <a:p>
            <a:pPr lvl="1"/>
            <a:r>
              <a:rPr lang="en-AU" i="1"/>
              <a:t>Early discharge after delivery limiting monitoring </a:t>
            </a:r>
          </a:p>
          <a:p>
            <a:pPr lvl="1"/>
            <a:r>
              <a:rPr lang="en-AU" i="1"/>
              <a:t>Sick infants or neonates transferred from health centre without pre-referral antibiotics</a:t>
            </a:r>
          </a:p>
          <a:p>
            <a:pPr lvl="1"/>
            <a:r>
              <a:rPr lang="en-AU" i="1"/>
              <a:t>Sick infants or neonates with fever and seizure being treated for seizure but not the fever</a:t>
            </a:r>
          </a:p>
          <a:p>
            <a:pPr lvl="1"/>
            <a:r>
              <a:rPr lang="en-AU" i="1"/>
              <a:t>Inability to refer sick neonates to provincial hospitals due to transport cost or family barriers</a:t>
            </a:r>
          </a:p>
          <a:p>
            <a:pPr lvl="1"/>
            <a:r>
              <a:rPr lang="en-AU" i="1"/>
              <a:t>Provision of equipment to district hospitals without training in how to use equipment or how to treat the child</a:t>
            </a:r>
          </a:p>
          <a:p>
            <a:pPr lvl="1"/>
            <a:r>
              <a:rPr lang="en-AU" i="1"/>
              <a:t>Lack or cost of oxygen 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1094800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How can IMNCI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AU" sz="2200">
                <a:solidFill>
                  <a:srgbClr val="000000"/>
                </a:solidFill>
              </a:rPr>
              <a:t>In the pilot of the new IMNCI coaching approach we found simple strategies can help:</a:t>
            </a:r>
          </a:p>
          <a:p>
            <a:endParaRPr lang="en-AU" sz="2200">
              <a:solidFill>
                <a:srgbClr val="000000"/>
              </a:solidFill>
            </a:endParaRPr>
          </a:p>
          <a:p>
            <a:r>
              <a:rPr lang="en-AU" sz="2200">
                <a:solidFill>
                  <a:srgbClr val="000000"/>
                </a:solidFill>
              </a:rPr>
              <a:t>Many health workers (who had trained in IMCI before) could not calculate drug dose by weight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sz="2200">
                <a:solidFill>
                  <a:srgbClr val="000000"/>
                </a:solidFill>
              </a:rPr>
              <a:t>Practice drills with calculations improve confidence and use</a:t>
            </a:r>
          </a:p>
          <a:p>
            <a:pPr lvl="1"/>
            <a:endParaRPr lang="en-AU" sz="2200">
              <a:solidFill>
                <a:srgbClr val="000000"/>
              </a:solidFill>
            </a:endParaRPr>
          </a:p>
          <a:p>
            <a:r>
              <a:rPr lang="en-AU" sz="2200">
                <a:solidFill>
                  <a:srgbClr val="000000"/>
                </a:solidFill>
              </a:rPr>
              <a:t>Danger signs are not routinely documented and it is not clear if they are recognised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sz="2200">
                <a:solidFill>
                  <a:srgbClr val="000000"/>
                </a:solidFill>
              </a:rPr>
              <a:t>Audit of log books &amp; feedback on what is important helps change practice</a:t>
            </a:r>
          </a:p>
        </p:txBody>
      </p:sp>
    </p:spTree>
    <p:extLst>
      <p:ext uri="{BB962C8B-B14F-4D97-AF65-F5344CB8AC3E}">
        <p14:creationId xmlns:p14="http://schemas.microsoft.com/office/powerpoint/2010/main" val="258177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AU"/>
              <a:t>How can IMNCI help?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AU" dirty="0"/>
              <a:t>In the implementation of WHO Pocketbook in </a:t>
            </a:r>
            <a:r>
              <a:rPr lang="en-AU" dirty="0" err="1"/>
              <a:t>Luang</a:t>
            </a:r>
            <a:r>
              <a:rPr lang="en-AU" dirty="0"/>
              <a:t> Prabang province at district hospitals many district hospital staff told us they could not always transfer sick or LBW newborns to the province, so they go home sick. </a:t>
            </a:r>
          </a:p>
          <a:p>
            <a:pPr lvl="1"/>
            <a:endParaRPr lang="en-AU" dirty="0"/>
          </a:p>
          <a:p>
            <a:r>
              <a:rPr lang="en-AU" dirty="0"/>
              <a:t>Through training we built capacity</a:t>
            </a:r>
          </a:p>
          <a:p>
            <a:pPr lvl="1"/>
            <a:r>
              <a:rPr lang="en-AU" dirty="0"/>
              <a:t>To give NG feeds at the district</a:t>
            </a:r>
          </a:p>
          <a:p>
            <a:pPr lvl="1"/>
            <a:r>
              <a:rPr lang="en-AU" dirty="0"/>
              <a:t>To treat sepsis, low glucose and seizures</a:t>
            </a:r>
          </a:p>
          <a:p>
            <a:pPr lvl="1"/>
            <a:endParaRPr lang="en-AU" dirty="0"/>
          </a:p>
          <a:p>
            <a:r>
              <a:rPr lang="en-AU" dirty="0"/>
              <a:t>Now we hear stories of sick newborns with these problems </a:t>
            </a:r>
          </a:p>
          <a:p>
            <a:pPr lvl="1"/>
            <a:r>
              <a:rPr lang="en-AU" dirty="0"/>
              <a:t>They are fed, kept warm, given simple antibiotics, glucose </a:t>
            </a:r>
          </a:p>
          <a:p>
            <a:pPr lvl="1"/>
            <a:r>
              <a:rPr lang="en-AU" dirty="0"/>
              <a:t>…and survive</a:t>
            </a:r>
          </a:p>
          <a:p>
            <a:pPr lvl="1"/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2"/>
          <a:stretch/>
        </p:blipFill>
        <p:spPr>
          <a:xfrm>
            <a:off x="9144000" y="3155967"/>
            <a:ext cx="3047999" cy="359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81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The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AU" sz="2400">
                <a:solidFill>
                  <a:srgbClr val="000000"/>
                </a:solidFill>
              </a:rPr>
              <a:t>Simple treatments can make a large difference to the care of sick newborns.</a:t>
            </a:r>
          </a:p>
          <a:p>
            <a:endParaRPr lang="en-AU" sz="2400">
              <a:solidFill>
                <a:srgbClr val="000000"/>
              </a:solidFill>
            </a:endParaRPr>
          </a:p>
          <a:p>
            <a:r>
              <a:rPr lang="en-AU" sz="2400">
                <a:solidFill>
                  <a:srgbClr val="000000"/>
                </a:solidFill>
              </a:rPr>
              <a:t>We have many of the tools we already need.</a:t>
            </a:r>
          </a:p>
          <a:p>
            <a:endParaRPr lang="en-AU" sz="2400">
              <a:solidFill>
                <a:srgbClr val="000000"/>
              </a:solidFill>
            </a:endParaRPr>
          </a:p>
          <a:p>
            <a:r>
              <a:rPr lang="en-AU" sz="2400">
                <a:solidFill>
                  <a:srgbClr val="000000"/>
                </a:solidFill>
              </a:rPr>
              <a:t>Consistency is important (the same messages from IMNCI, Pocketbook, etc.)</a:t>
            </a:r>
          </a:p>
        </p:txBody>
      </p:sp>
    </p:spTree>
    <p:extLst>
      <p:ext uri="{BB962C8B-B14F-4D97-AF65-F5344CB8AC3E}">
        <p14:creationId xmlns:p14="http://schemas.microsoft.com/office/powerpoint/2010/main" val="59109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have other countries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u="sng" dirty="0"/>
              <a:t>Minimal standards for neonatal care </a:t>
            </a:r>
            <a:r>
              <a:rPr lang="en-AU" dirty="0"/>
              <a:t>in district hospitals in PNG lowered the neonatal mortality rate by 44%</a:t>
            </a:r>
          </a:p>
          <a:p>
            <a:r>
              <a:rPr lang="en-AU" dirty="0"/>
              <a:t>10 principles (8 of which are simple)</a:t>
            </a:r>
          </a:p>
          <a:p>
            <a:pPr lvl="1"/>
            <a:r>
              <a:rPr lang="en-AU" dirty="0"/>
              <a:t>Treating apnoea</a:t>
            </a:r>
          </a:p>
          <a:p>
            <a:pPr lvl="1"/>
            <a:r>
              <a:rPr lang="en-AU" dirty="0"/>
              <a:t>Keeping babies warm</a:t>
            </a:r>
          </a:p>
          <a:p>
            <a:pPr lvl="1"/>
            <a:r>
              <a:rPr lang="en-AU" dirty="0"/>
              <a:t>Recognising and treating hypoglycaemia</a:t>
            </a:r>
          </a:p>
          <a:p>
            <a:pPr lvl="1"/>
            <a:r>
              <a:rPr lang="en-AU" dirty="0"/>
              <a:t>Safe use of IV fluid</a:t>
            </a:r>
          </a:p>
          <a:p>
            <a:pPr lvl="1"/>
            <a:r>
              <a:rPr lang="en-AU" dirty="0"/>
              <a:t>Appropriate antibiotic use</a:t>
            </a:r>
          </a:p>
          <a:p>
            <a:pPr lvl="1"/>
            <a:r>
              <a:rPr lang="en-AU" dirty="0"/>
              <a:t>Infection control</a:t>
            </a:r>
          </a:p>
          <a:p>
            <a:pPr lvl="1"/>
            <a:r>
              <a:rPr lang="en-AU" dirty="0"/>
              <a:t>Auditing of practice</a:t>
            </a:r>
          </a:p>
          <a:p>
            <a:pPr lvl="1"/>
            <a:r>
              <a:rPr lang="en-AU" dirty="0"/>
              <a:t>(Giving oxygen and training nurses)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7965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937</Words>
  <Application>Microsoft Office PowerPoint</Application>
  <PresentationFormat>Widescreen</PresentationFormat>
  <Paragraphs>132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Priorities for managing sick newborns using IMNCI:</vt:lpstr>
      <vt:lpstr>The problem</vt:lpstr>
      <vt:lpstr>The problem</vt:lpstr>
      <vt:lpstr>Neonatal death</vt:lpstr>
      <vt:lpstr>How can IMNCI help? </vt:lpstr>
      <vt:lpstr>How can IMNCI help?</vt:lpstr>
      <vt:lpstr>How can IMNCI help?</vt:lpstr>
      <vt:lpstr>The message</vt:lpstr>
      <vt:lpstr>What have other countries done?</vt:lpstr>
      <vt:lpstr>What have other countries done?</vt:lpstr>
      <vt:lpstr>What is the benefit of minimum standards</vt:lpstr>
      <vt:lpstr>Possible minimal standards; health centres</vt:lpstr>
      <vt:lpstr>Possible minimal standards; district hospitals</vt:lpstr>
      <vt:lpstr>What more might be needed?</vt:lpstr>
      <vt:lpstr>Other questions</vt:lpstr>
      <vt:lpstr>Possible strategies for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Priorities for managing sick newborns using IMNCI:</dc:title>
  <dc:creator>Amy Gray</dc:creator>
  <cp:lastModifiedBy>Amy Gray</cp:lastModifiedBy>
  <cp:revision>5</cp:revision>
  <dcterms:created xsi:type="dcterms:W3CDTF">2019-04-22T10:08:39Z</dcterms:created>
  <dcterms:modified xsi:type="dcterms:W3CDTF">2019-04-23T00:54:16Z</dcterms:modified>
</cp:coreProperties>
</file>