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'Coverage by province'!$AG$67</c:f>
              <c:strCache>
                <c:ptCount val="1"/>
                <c:pt idx="0">
                  <c:v>MR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'Coverage by province'!$AH$66:$AM$66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'Coverage by province'!$AH$67:$AM$67</c:f>
              <c:numCache>
                <c:formatCode>0%</c:formatCode>
                <c:ptCount val="6"/>
                <c:pt idx="0">
                  <c:v>0.82</c:v>
                </c:pt>
                <c:pt idx="1">
                  <c:v>0.87</c:v>
                </c:pt>
                <c:pt idx="2">
                  <c:v>0.88</c:v>
                </c:pt>
                <c:pt idx="3">
                  <c:v>0.76</c:v>
                </c:pt>
                <c:pt idx="4">
                  <c:v>0.82</c:v>
                </c:pt>
                <c:pt idx="5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B1-41F1-AE39-29FD4DB8D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9213752"/>
        <c:axId val="629214080"/>
      </c:lineChart>
      <c:catAx>
        <c:axId val="629213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14080"/>
        <c:crosses val="autoZero"/>
        <c:auto val="1"/>
        <c:lblAlgn val="ctr"/>
        <c:lblOffset val="100"/>
        <c:noMultiLvlLbl val="0"/>
      </c:catAx>
      <c:valAx>
        <c:axId val="629214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137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01FD-AE96-443D-B2ED-02182CAA4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DA6CC-14C8-47D7-881C-DABD0A5A1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1622-9A27-4BF0-B756-6AEF618C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2E6A-600C-4AE3-91DE-CE8C2115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3773F-A9FA-43FD-BFB2-60C8D225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18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918B-0EC8-46A4-BB48-D2191008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9313F-73EF-4197-A369-CFC57715E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93328-425B-4E9E-B5B1-58ACA0A1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2C02-4770-4E56-A238-E4472FFE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C17A4-6392-4600-A623-5E0C62BC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82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B442D-60CB-4038-83FF-CBEABC9ACA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4C595-1195-486D-B6AA-28F717C79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C6493-36CE-44B7-AB9A-44A047C3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E474-39E3-445C-8F3B-D0E2B377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AAD45-1307-4C02-B14C-02D1E47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0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3B1B-364A-4C6F-B2CC-9679B58A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E6D0-261E-47ED-9BBF-0ECEF87F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D2A1B-7AC2-4FCA-8BD7-42CD50EB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C1DAB-4274-4670-9C7A-D32B54C4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443A5-ACB9-4907-84F7-0624C303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53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08CC-D598-4589-9AC8-40CA5095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6B9EB-DBE8-4650-9CA2-788A012AB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CE973-3A7E-4780-BB31-33B32873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26141-19FE-42C7-A4CB-2E493937A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3BCA7-884B-4182-B6DB-E519FF50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04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8D6CB-FBCF-47F6-BF3E-9FAFB3AE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7DB42-97C1-4A3A-956F-7232B5E28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9D4D2-FD91-4F95-B36C-1263F39E5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F9836-DA2F-40EC-91C2-A5D06FE5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15FEA-D53B-454A-A561-850479E2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87AF-A14B-46BD-ACFD-B8B4F73C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9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6EFF-742A-47BD-A481-1CEDCEDC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7E4E-D879-41BA-AE17-3F45AD09D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BD961-5410-4D16-9D29-EC8DE3725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74C26-57BF-4DAA-80CD-0570D8103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2E738-0530-4FA9-8AB2-DAEE97217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24004-DD8A-435E-96E0-C580801B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CE980-C31F-4495-A055-FDB1E6E6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2B557-8807-4860-AFC5-4BC8D303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62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EC60-F726-4A07-A390-E2EFAF61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8DA6B8-C458-4694-A8AE-52866B91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65079-6D24-4CE0-8F66-8883F7AB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2E85F-215B-4B95-B15F-485A443F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640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CFF38-181B-4BDB-9D4F-CF9E34AA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446C6-4EC7-442D-BE4B-D01A60B5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A4A37-9994-4345-AE62-3FE40BB6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41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15EE-6E10-492F-B000-DB0C90A92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121F-4F5E-4B66-9888-E03928E5B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E167C-DC69-4021-AB99-F4103FFFB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3B6AB-C32D-470D-A3CC-E367A52D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9E6BF-37EF-4AE1-994B-902B2173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FAE3B-E264-4FCB-BAE6-CF624DA7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32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6798-A575-429B-94F5-9638E538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B9FAF-3EB1-4BD4-B3DE-C658AB620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1B279-CED5-4666-91C1-26E3FECCF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A8AF1-55E4-4314-839C-DB58AC29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F343C-9652-4DC7-8295-8C8037CC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A55B4-4CAA-408D-BE14-C2738E18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86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93DAA-202E-4D86-B1C8-7876D7C5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9EB05-A3E9-4EBB-8F96-B03E76011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F9C95-16D7-4772-94F0-17E7AF961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C06B8-CC1E-457F-86EB-77625D78513A}" type="datetimeFigureOut">
              <a:rPr lang="en-AU" smtClean="0"/>
              <a:t>24/04/2019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BEB3A-B857-4E35-A16C-61CC28A14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989C-161C-446C-A51C-E1F881D00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E1B99-A7C6-4142-A288-BD476931DC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36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BDE077-4DC8-4940-ABFF-E3FF153D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5"/>
            <a:ext cx="10515600" cy="1325563"/>
          </a:xfrm>
        </p:spPr>
        <p:txBody>
          <a:bodyPr/>
          <a:lstStyle/>
          <a:p>
            <a:r>
              <a:rPr lang="en-US" dirty="0"/>
              <a:t>MR coverage of children under 1</a:t>
            </a:r>
            <a:endParaRPr lang="en-AU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27627D5-BC8A-4597-B915-A4E8E22FF5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214759"/>
              </p:ext>
            </p:extLst>
          </p:nvPr>
        </p:nvGraphicFramePr>
        <p:xfrm>
          <a:off x="838200" y="1496291"/>
          <a:ext cx="10217727" cy="499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96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MR coverage of children under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coverage of children under 1</dc:title>
  <dc:creator>ACER</dc:creator>
  <cp:lastModifiedBy>ACER</cp:lastModifiedBy>
  <cp:revision>1</cp:revision>
  <dcterms:created xsi:type="dcterms:W3CDTF">2019-04-24T08:03:14Z</dcterms:created>
  <dcterms:modified xsi:type="dcterms:W3CDTF">2019-04-24T08:06:21Z</dcterms:modified>
</cp:coreProperties>
</file>