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C05B-A2BE-EB4B-98FA-BED3F8B9BD3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C05B-A2BE-EB4B-98FA-BED3F8B9BD3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4E74-3BC7-D94C-8186-9B7E18CE40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4793316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C05B-A2BE-EB4B-98FA-BED3F8B9BD3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4E74-3BC7-D94C-8186-9B7E18CE40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1524000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C05B-A2BE-EB4B-98FA-BED3F8B9BD3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4E74-3BC7-D94C-8186-9B7E18CE40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93479" y="3214688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C05B-A2BE-EB4B-98FA-BED3F8B9BD3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4E74-3BC7-D94C-8186-9B7E18CE40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1524000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C05B-A2BE-EB4B-98FA-BED3F8B9BD3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4E74-3BC7-D94C-8186-9B7E18CE40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C05B-A2BE-EB4B-98FA-BED3F8B9BD3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4E74-3BC7-D94C-8186-9B7E18CE40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1524000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C05B-A2BE-EB4B-98FA-BED3F8B9BD3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4E74-3BC7-D94C-8186-9B7E18CE40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1524000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C05B-A2BE-EB4B-98FA-BED3F8B9BD3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4E74-3BC7-D94C-8186-9B7E18CE40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1524000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C05B-A2BE-EB4B-98FA-BED3F8B9BD3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4E74-3BC7-D94C-8186-9B7E18CE4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C05B-A2BE-EB4B-98FA-BED3F8B9BD3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4E74-3BC7-D94C-8186-9B7E18CE40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931" y="2119312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C05B-A2BE-EB4B-98FA-BED3F8B9BD3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4E74-3BC7-D94C-8186-9B7E18CE40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576" y="2119312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44E74-3BC7-D94C-8186-9B7E18CE40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0C05B-A2BE-EB4B-98FA-BED3F8B9BD3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Neonatal resuscitation</a:t>
            </a:r>
            <a:br>
              <a:rPr lang="en-US" dirty="0" smtClean="0"/>
            </a:br>
            <a:r>
              <a:rPr lang="en-US" dirty="0" smtClean="0"/>
              <a:t>Chest Compressions</a:t>
            </a:r>
            <a:endParaRPr lang="en-US" dirty="0"/>
          </a:p>
        </p:txBody>
      </p:sp>
      <p:pic>
        <p:nvPicPr>
          <p:cNvPr id="4" name="Picture 3" descr="IMG_05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981200"/>
            <a:ext cx="4369594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7236"/>
            <a:ext cx="9144000" cy="1371600"/>
          </a:xfrm>
        </p:spPr>
        <p:txBody>
          <a:bodyPr/>
          <a:lstStyle/>
          <a:p>
            <a:r>
              <a:rPr lang="en-US" sz="3600" dirty="0" smtClean="0"/>
              <a:t>Chest Compressions in Newborn resuscitation: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dirty="0" smtClean="0"/>
              <a:t>Improves  coronary artery blood flow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r>
              <a:rPr lang="en-US" dirty="0" smtClean="0"/>
              <a:t>NN who do not respond to effective ventilation</a:t>
            </a:r>
          </a:p>
          <a:p>
            <a:pPr lvl="1"/>
            <a:r>
              <a:rPr lang="en-US" dirty="0" smtClean="0"/>
              <a:t>Have very low blood O2 levels, acidosis, and low blood flow to coronary arteries</a:t>
            </a:r>
          </a:p>
          <a:p>
            <a:pPr lvl="1"/>
            <a:r>
              <a:rPr lang="en-US" dirty="0" smtClean="0"/>
              <a:t>Cardiac muscle function is depressed</a:t>
            </a:r>
          </a:p>
          <a:p>
            <a:r>
              <a:rPr lang="en-US" dirty="0" smtClean="0"/>
              <a:t>Compression of sternum</a:t>
            </a:r>
          </a:p>
          <a:p>
            <a:pPr lvl="1"/>
            <a:r>
              <a:rPr lang="en-US" dirty="0" smtClean="0"/>
              <a:t>Pushes blood forward, increases diastolic blood pressure in aorta</a:t>
            </a:r>
          </a:p>
          <a:p>
            <a:r>
              <a:rPr lang="en-US" dirty="0" smtClean="0"/>
              <a:t>Release of sternum</a:t>
            </a:r>
          </a:p>
          <a:p>
            <a:pPr lvl="1"/>
            <a:r>
              <a:rPr lang="en-US" dirty="0" smtClean="0"/>
              <a:t>Heart refills with blood, blood flows into coronary arteries</a:t>
            </a:r>
          </a:p>
          <a:p>
            <a:r>
              <a:rPr lang="en-US" dirty="0" smtClean="0"/>
              <a:t>Compressing chest and ventilating lungs</a:t>
            </a:r>
          </a:p>
          <a:p>
            <a:pPr lvl="1"/>
            <a:r>
              <a:rPr lang="en-US" dirty="0" smtClean="0"/>
              <a:t>Help restore flow of oxygenated blood to heart muscle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3" y="67236"/>
            <a:ext cx="7770813" cy="1371600"/>
          </a:xfrm>
        </p:spPr>
        <p:txBody>
          <a:bodyPr/>
          <a:lstStyle/>
          <a:p>
            <a:r>
              <a:rPr lang="en-US" dirty="0" smtClean="0"/>
              <a:t>When do you begin Chest Compressions?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09801"/>
            <a:ext cx="4953000" cy="3657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 Heart Rate remains &lt; 60 </a:t>
            </a:r>
            <a:r>
              <a:rPr lang="en-US" sz="2800" dirty="0" err="1" smtClean="0"/>
              <a:t>bpm</a:t>
            </a:r>
            <a:r>
              <a:rPr lang="en-US" sz="2800" dirty="0" smtClean="0"/>
              <a:t> after at least 30 sec of PPV that inflates the lungs</a:t>
            </a:r>
          </a:p>
          <a:p>
            <a:endParaRPr lang="en-US" sz="2800" dirty="0" smtClean="0"/>
          </a:p>
          <a:p>
            <a:r>
              <a:rPr lang="en-US" sz="2800" dirty="0" smtClean="0"/>
              <a:t>In most cases, ventilation through ET tube or LMA mask</a:t>
            </a:r>
            <a:endParaRPr lang="en-US" sz="2800" dirty="0"/>
          </a:p>
        </p:txBody>
      </p:sp>
      <p:pic>
        <p:nvPicPr>
          <p:cNvPr id="5" name="Content Placeholder 4" descr="IMG_057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00800" y="1438836"/>
            <a:ext cx="2440305" cy="541916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36"/>
            <a:ext cx="9144000" cy="1371600"/>
          </a:xfrm>
        </p:spPr>
        <p:txBody>
          <a:bodyPr/>
          <a:lstStyle/>
          <a:p>
            <a:r>
              <a:rPr lang="en-US" sz="4800" dirty="0" smtClean="0"/>
              <a:t>Where do you position your hands during chest compressions?</a:t>
            </a:r>
            <a:endParaRPr lang="en-US" sz="4800" dirty="0"/>
          </a:p>
        </p:txBody>
      </p:sp>
      <p:pic>
        <p:nvPicPr>
          <p:cNvPr id="5" name="Content Placeholder 4" descr="IMG_057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209800"/>
            <a:ext cx="2840355" cy="3657600"/>
          </a:xfrm>
        </p:spPr>
      </p:pic>
      <p:pic>
        <p:nvPicPr>
          <p:cNvPr id="6" name="Content Placeholder 5" descr="IMG_057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297555" y="2209800"/>
            <a:ext cx="5846445" cy="3657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deeply do you compress the chest?</a:t>
            </a:r>
            <a:endParaRPr lang="en-US" dirty="0"/>
          </a:p>
        </p:txBody>
      </p:sp>
      <p:pic>
        <p:nvPicPr>
          <p:cNvPr id="6" name="Content Placeholder 5" descr="IMG_05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5604" y="2209800"/>
            <a:ext cx="7751205" cy="4114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Rate, coordination with PPV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676400"/>
            <a:ext cx="4343400" cy="5181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Compression Rate 90/min</a:t>
            </a:r>
          </a:p>
          <a:p>
            <a:r>
              <a:rPr lang="en-US" sz="2400" dirty="0" smtClean="0"/>
              <a:t>Ventilation Rate 30/min</a:t>
            </a:r>
          </a:p>
          <a:p>
            <a:r>
              <a:rPr lang="en-US" sz="2400" dirty="0" smtClean="0"/>
              <a:t>3 compressions + 1 ventilation every 2 sec</a:t>
            </a:r>
          </a:p>
          <a:p>
            <a:r>
              <a:rPr lang="en-US" sz="2400" dirty="0" smtClean="0"/>
              <a:t>120 “events” / min</a:t>
            </a:r>
          </a:p>
          <a:p>
            <a:r>
              <a:rPr lang="en-US" sz="2400" dirty="0" smtClean="0"/>
              <a:t>One and two and three and BREATH and….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45720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During chest compressions O2 concentration at 100%</a:t>
            </a:r>
          </a:p>
          <a:p>
            <a:r>
              <a:rPr lang="en-US" sz="2400" dirty="0" smtClean="0"/>
              <a:t>Adjust O2 concentration to meet target O2 saturation</a:t>
            </a:r>
          </a:p>
          <a:p>
            <a:r>
              <a:rPr lang="en-US" sz="2400" b="1" dirty="0" smtClean="0"/>
              <a:t>Check baby’s heart rate after 60 sec of compression/ventilation</a:t>
            </a:r>
          </a:p>
          <a:p>
            <a:r>
              <a:rPr lang="en-US" sz="2400" dirty="0" smtClean="0"/>
              <a:t>Avoid interruptions</a:t>
            </a:r>
          </a:p>
          <a:p>
            <a:r>
              <a:rPr lang="en-US" sz="2400" dirty="0" smtClean="0"/>
              <a:t>ECG to monitor heart rate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you stop Chest Compressions?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209800"/>
            <a:ext cx="87630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heart rate is &gt; 60 </a:t>
            </a:r>
            <a:r>
              <a:rPr lang="en-US" sz="2800" dirty="0" err="1" smtClean="0"/>
              <a:t>bpm</a:t>
            </a:r>
            <a:endParaRPr lang="en-US" sz="2800" dirty="0" smtClean="0"/>
          </a:p>
          <a:p>
            <a:r>
              <a:rPr lang="en-US" sz="2800" dirty="0" smtClean="0"/>
              <a:t>Continue PPV at 40-60 breaths per minute</a:t>
            </a:r>
          </a:p>
          <a:p>
            <a:endParaRPr lang="en-US" sz="2800" dirty="0" smtClean="0"/>
          </a:p>
          <a:p>
            <a:r>
              <a:rPr lang="en-US" sz="2800" dirty="0" smtClean="0"/>
              <a:t>If HR &lt; 60 </a:t>
            </a:r>
            <a:r>
              <a:rPr lang="en-US" sz="2800" dirty="0" err="1" smtClean="0"/>
              <a:t>bpm</a:t>
            </a:r>
            <a:endParaRPr lang="en-US" sz="2800" dirty="0" smtClean="0"/>
          </a:p>
          <a:p>
            <a:pPr lvl="1"/>
            <a:r>
              <a:rPr lang="en-US" sz="2800" dirty="0" smtClean="0"/>
              <a:t>Check quality of ventilation and compression</a:t>
            </a:r>
          </a:p>
          <a:p>
            <a:pPr lvl="1"/>
            <a:r>
              <a:rPr lang="en-US" sz="2800" dirty="0" smtClean="0"/>
              <a:t>If ventilation and compressions correctly administered:</a:t>
            </a:r>
          </a:p>
          <a:p>
            <a:pPr lvl="2"/>
            <a:r>
              <a:rPr lang="en-US" sz="2800" dirty="0" smtClean="0"/>
              <a:t>Epinephrine is indicated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Practice chest compressions</a:t>
            </a:r>
          </a:p>
          <a:p>
            <a:r>
              <a:rPr lang="en-US" sz="3200" dirty="0" smtClean="0"/>
              <a:t>Case scenario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43</TotalTime>
  <Words>265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Folio</vt:lpstr>
      <vt:lpstr>Neonatal resuscitation Chest Compressions</vt:lpstr>
      <vt:lpstr>Chest Compressions in Newborn resuscitation: Improves  coronary artery blood flow</vt:lpstr>
      <vt:lpstr>When do you begin Chest Compressions?</vt:lpstr>
      <vt:lpstr>Where do you position your hands during chest compressions?</vt:lpstr>
      <vt:lpstr>How deeply do you compress the chest?</vt:lpstr>
      <vt:lpstr>Compression Rate, coordination with PPV</vt:lpstr>
      <vt:lpstr>When do you stop Chest Compressions?</vt:lpstr>
      <vt:lpstr>Case Scenario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Neonatal resuscitation Chest Compressions</dc:title>
  <dc:creator>ramona sunderwirth</dc:creator>
  <cp:lastModifiedBy>ramona sunderwirth</cp:lastModifiedBy>
  <cp:revision>6</cp:revision>
  <dcterms:created xsi:type="dcterms:W3CDTF">2018-03-22T16:14:13Z</dcterms:created>
  <dcterms:modified xsi:type="dcterms:W3CDTF">2018-03-22T16:16:05Z</dcterms:modified>
</cp:coreProperties>
</file>